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5" d="100"/>
          <a:sy n="75" d="100"/>
        </p:scale>
        <p:origin x="-1878" y="-84"/>
      </p:cViewPr>
      <p:guideLst>
        <p:guide orient="horz" pos="2160"/>
        <p:guide pos="288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22F47B-8FEB-4862-8E7B-C7AC5C73899E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6CFD12-D086-45E8-AFFD-13830B18E9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187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6CFD12-D086-45E8-AFFD-13830B18E97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494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2A80E79-4FDD-4494-BDA0-D6370D3F979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7C93E358-5AA0-42D3-B0F9-893E2631DC7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n.spsnome.cz/Dejepis/Hieratick%e9P%edsmo" TargetMode="External"/><Relationship Id="rId7" Type="http://schemas.openxmlformats.org/officeDocument/2006/relationships/hyperlink" Target="http://masch.blog.cz/0705/ocni-lekarstvi-ve-starem-egypte" TargetMode="External"/><Relationship Id="rId2" Type="http://schemas.openxmlformats.org/officeDocument/2006/relationships/hyperlink" Target="http://faraon.wz.cz/umeni/umeni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mapro.cz/datove_zdroje/knihy/udalosti_lidstva/udalosti_lidstva_47.php" TargetMode="External"/><Relationship Id="rId5" Type="http://schemas.openxmlformats.org/officeDocument/2006/relationships/hyperlink" Target="http://cs.wikipedia.org/wiki/Soubor:Blank_papyrus_paper.jpg" TargetMode="External"/><Relationship Id="rId4" Type="http://schemas.openxmlformats.org/officeDocument/2006/relationships/hyperlink" Target="http://af.wikipedia.org/wiki/L%C3%AAer:Papyrus_pla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62056" cy="1692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20688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70051"/>
            <a:ext cx="367739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163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Egypt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Vzdělanost, písmo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 ve 4.tis.př.n.l.</a:t>
            </a:r>
          </a:p>
          <a:p>
            <a:r>
              <a:rPr lang="cs-CZ" dirty="0"/>
              <a:t>o</a:t>
            </a:r>
            <a:r>
              <a:rPr lang="cs-CZ" dirty="0" smtClean="0"/>
              <a:t>brázkové – 1 </a:t>
            </a:r>
            <a:r>
              <a:rPr lang="cs-CZ" dirty="0" smtClean="0"/>
              <a:t>znak = 1 obrázek</a:t>
            </a:r>
            <a:endParaRPr lang="cs-CZ" dirty="0" smtClean="0"/>
          </a:p>
          <a:p>
            <a:r>
              <a:rPr lang="cs-CZ" dirty="0" smtClean="0"/>
              <a:t>hieroglyfy</a:t>
            </a:r>
          </a:p>
          <a:p>
            <a:r>
              <a:rPr lang="cs-CZ" dirty="0"/>
              <a:t>p</a:t>
            </a:r>
            <a:r>
              <a:rPr lang="cs-CZ" dirty="0" smtClean="0"/>
              <a:t>salo se na papyrus</a:t>
            </a:r>
          </a:p>
          <a:p>
            <a:r>
              <a:rPr lang="cs-CZ" dirty="0"/>
              <a:t>a</a:t>
            </a:r>
            <a:r>
              <a:rPr lang="cs-CZ" dirty="0" smtClean="0"/>
              <a:t>si 700 znaků</a:t>
            </a:r>
          </a:p>
          <a:p>
            <a:r>
              <a:rPr lang="cs-CZ" dirty="0"/>
              <a:t>r</a:t>
            </a:r>
            <a:r>
              <a:rPr lang="cs-CZ" dirty="0" smtClean="0"/>
              <a:t>ozluštil ho Francouz  </a:t>
            </a:r>
            <a:r>
              <a:rPr lang="cs-CZ" dirty="0" err="1" smtClean="0"/>
              <a:t>Champollion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22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87" y="764704"/>
            <a:ext cx="4323360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4362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Nápisy na stěnách chrámů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5952695" cy="446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0094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Papyrus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992888" cy="5329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9685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Rostlina papyrus nařezaná na tenké plátky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4"/>
            <a:ext cx="6088411" cy="4646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6418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čty</a:t>
            </a:r>
          </a:p>
          <a:p>
            <a:r>
              <a:rPr lang="cs-CZ" dirty="0"/>
              <a:t>s</a:t>
            </a:r>
            <a:r>
              <a:rPr lang="cs-CZ" dirty="0" smtClean="0"/>
              <a:t>oupisy daní</a:t>
            </a:r>
          </a:p>
          <a:p>
            <a:r>
              <a:rPr lang="cs-CZ" dirty="0"/>
              <a:t>p</a:t>
            </a:r>
            <a:r>
              <a:rPr lang="cs-CZ" dirty="0" smtClean="0"/>
              <a:t>ohádky</a:t>
            </a:r>
          </a:p>
          <a:p>
            <a:r>
              <a:rPr lang="cs-CZ" dirty="0" smtClean="0"/>
              <a:t>pověsti</a:t>
            </a:r>
          </a:p>
          <a:p>
            <a:r>
              <a:rPr lang="cs-CZ" dirty="0" smtClean="0"/>
              <a:t>náboženské texty</a:t>
            </a:r>
          </a:p>
          <a:p>
            <a:r>
              <a:rPr lang="cs-CZ" dirty="0"/>
              <a:t>r</a:t>
            </a:r>
            <a:r>
              <a:rPr lang="cs-CZ" dirty="0" smtClean="0"/>
              <a:t>ady do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5377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Školy v Egyptě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ři chrámech</a:t>
            </a:r>
          </a:p>
          <a:p>
            <a:r>
              <a:rPr lang="cs-CZ" dirty="0"/>
              <a:t>p</a:t>
            </a:r>
            <a:r>
              <a:rPr lang="cs-CZ" dirty="0" smtClean="0"/>
              <a:t>ísmu se děti učí několik let</a:t>
            </a:r>
          </a:p>
          <a:p>
            <a:r>
              <a:rPr lang="cs-CZ" dirty="0"/>
              <a:t>u</a:t>
            </a:r>
            <a:r>
              <a:rPr lang="cs-CZ" dirty="0" smtClean="0"/>
              <a:t>čí se i matematiku a zeměpis</a:t>
            </a:r>
          </a:p>
          <a:p>
            <a:r>
              <a:rPr lang="cs-CZ" dirty="0"/>
              <a:t>p</a:t>
            </a:r>
            <a:r>
              <a:rPr lang="cs-CZ" dirty="0" smtClean="0"/>
              <a:t>saní celkem rozšířené ve všech společenských vrstvách</a:t>
            </a:r>
          </a:p>
          <a:p>
            <a:r>
              <a:rPr lang="cs-CZ" dirty="0"/>
              <a:t>p</a:t>
            </a:r>
            <a:r>
              <a:rPr lang="cs-CZ" dirty="0" smtClean="0"/>
              <a:t>ovolání se dědí z otců na syny</a:t>
            </a:r>
          </a:p>
          <a:p>
            <a:r>
              <a:rPr lang="cs-CZ" dirty="0" smtClean="0"/>
              <a:t>Domovy života – studium astronomie, náboženství, lékařství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554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eometrie</a:t>
            </a:r>
          </a:p>
          <a:p>
            <a:r>
              <a:rPr lang="cs-CZ" dirty="0" smtClean="0"/>
              <a:t>astronomie</a:t>
            </a:r>
          </a:p>
          <a:p>
            <a:r>
              <a:rPr lang="cs-CZ" dirty="0" smtClean="0"/>
              <a:t>matematika – desetinná soustava</a:t>
            </a:r>
          </a:p>
          <a:p>
            <a:r>
              <a:rPr lang="cs-CZ" dirty="0" smtClean="0"/>
              <a:t>lékařství</a:t>
            </a:r>
          </a:p>
          <a:p>
            <a:r>
              <a:rPr lang="cs-CZ" dirty="0" smtClean="0"/>
              <a:t> – specializace</a:t>
            </a:r>
          </a:p>
          <a:p>
            <a:pPr marL="68580" indent="0">
              <a:buNone/>
            </a:pPr>
            <a:r>
              <a:rPr lang="cs-CZ" sz="1600" dirty="0" smtClean="0"/>
              <a:t>                                                      oční</a:t>
            </a:r>
          </a:p>
          <a:p>
            <a:pPr lvl="8"/>
            <a:r>
              <a:rPr lang="cs-CZ" dirty="0"/>
              <a:t>z</a:t>
            </a:r>
            <a:r>
              <a:rPr lang="cs-CZ" dirty="0" smtClean="0"/>
              <a:t>ubní</a:t>
            </a:r>
          </a:p>
          <a:p>
            <a:pPr lvl="8"/>
            <a:r>
              <a:rPr lang="cs-CZ" dirty="0" smtClean="0"/>
              <a:t>chirurgie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337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Daňové soupisy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80" y="1144960"/>
            <a:ext cx="8223946" cy="544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317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lékaři léčili dokonce i perského krále </a:t>
            </a:r>
            <a:r>
              <a:rPr lang="cs-CZ" dirty="0" err="1" smtClean="0"/>
              <a:t>Kýra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21" y="1844823"/>
            <a:ext cx="8159643" cy="4646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0361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Egyptská vzdělanost, písmo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brázkové – hieroglyfy</a:t>
            </a:r>
          </a:p>
          <a:p>
            <a:r>
              <a:rPr lang="cs-CZ" dirty="0"/>
              <a:t>r</a:t>
            </a:r>
            <a:r>
              <a:rPr lang="cs-CZ" dirty="0" smtClean="0"/>
              <a:t>ozluštil </a:t>
            </a:r>
            <a:r>
              <a:rPr lang="cs-CZ" dirty="0" smtClean="0"/>
              <a:t>ho </a:t>
            </a:r>
            <a:r>
              <a:rPr lang="cs-CZ" dirty="0" err="1" smtClean="0"/>
              <a:t>Champollion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íše se na papyrus</a:t>
            </a:r>
          </a:p>
          <a:p>
            <a:r>
              <a:rPr lang="cs-CZ" dirty="0"/>
              <a:t>u</a:t>
            </a:r>
            <a:r>
              <a:rPr lang="cs-CZ" dirty="0" smtClean="0"/>
              <a:t>čí se ve školách při chrámech</a:t>
            </a:r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Věda</a:t>
            </a:r>
          </a:p>
          <a:p>
            <a:r>
              <a:rPr lang="cs-CZ" dirty="0"/>
              <a:t>m</a:t>
            </a:r>
            <a:r>
              <a:rPr lang="cs-CZ" dirty="0" smtClean="0"/>
              <a:t>atematika, geometrie, zeměpis, astronomie, lékařství (oční, zubní, chirurgie)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497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faraon.wz.cz/umeni/umeni.htm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sn.spsnome.cz/Dejepis/Hieratick%e9P%edsmo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af.wikipedia.org/wiki/L%C3%AAer:Papyrus_plant.jpg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cs.wikipedia.org/wiki/Soubor:Blank_papyrus_paper.jpg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amapro.cz/datove_zdroje/knihy/udalosti_lidstva/udalosti_lidstva_47.php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masch.blog.cz/0705/ocni-lekarstvi-ve-starem-egypte</a:t>
            </a:r>
            <a:endParaRPr lang="cs-CZ" dirty="0" smtClean="0"/>
          </a:p>
          <a:p>
            <a:r>
              <a:rPr lang="cs-CZ" dirty="0" smtClean="0"/>
              <a:t>V. Válková: Dějepis 6, Pravěk a starověk, SPN Praha 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8947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119</TotalTime>
  <Words>188</Words>
  <Application>Microsoft Office PowerPoint</Application>
  <PresentationFormat>Předvádění na obrazovce (4:3)</PresentationFormat>
  <Paragraphs>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Prezentace aplikace PowerPoint</vt:lpstr>
      <vt:lpstr>Egypt </vt:lpstr>
      <vt:lpstr>Písmo </vt:lpstr>
      <vt:lpstr>Prezentace aplikace PowerPoint</vt:lpstr>
      <vt:lpstr>Nápisy na stěnách chrámů</vt:lpstr>
      <vt:lpstr>Papyrus </vt:lpstr>
      <vt:lpstr>Rostlina papyrus nařezaná na tenké plátky</vt:lpstr>
      <vt:lpstr>Prezentace aplikace PowerPoint</vt:lpstr>
      <vt:lpstr>Školy v Egyptě</vt:lpstr>
      <vt:lpstr>Věda </vt:lpstr>
      <vt:lpstr>Daňové soupisy</vt:lpstr>
      <vt:lpstr>Oční lékaři léčili dokonce i perského krále Kýra</vt:lpstr>
      <vt:lpstr>Egyptská vzdělanost, písmo a literatura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</dc:title>
  <dc:creator>Martin</dc:creator>
  <cp:lastModifiedBy>Martin</cp:lastModifiedBy>
  <cp:revision>12</cp:revision>
  <dcterms:created xsi:type="dcterms:W3CDTF">2012-12-13T16:13:34Z</dcterms:created>
  <dcterms:modified xsi:type="dcterms:W3CDTF">2013-02-27T11:48:21Z</dcterms:modified>
</cp:coreProperties>
</file>