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49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774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124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381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35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285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8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22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54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9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04B8-F84B-42AC-9689-E7B27ADAFA80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551E4-F643-45FF-91D5-6A6B84682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347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23484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VY_32_INOVACE_01_What‘s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your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name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?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9240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honey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085"/>
            <a:ext cx="9144000" cy="690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0" y="4162366"/>
            <a:ext cx="4608512" cy="1512168"/>
          </a:xfrm>
          <a:prstGeom prst="wedgeEllipseCallout">
            <a:avLst>
              <a:gd name="adj1" fmla="val 65874"/>
              <a:gd name="adj2" fmla="val 64660"/>
            </a:avLst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Autor</a:t>
            </a:r>
          </a:p>
          <a:p>
            <a:pPr algn="ctr"/>
            <a:r>
              <a:rPr lang="cs-CZ" sz="3200" dirty="0" smtClean="0"/>
              <a:t>Andrea Hornová </a:t>
            </a:r>
            <a:r>
              <a:rPr lang="cs-CZ" sz="3200" dirty="0" err="1" smtClean="0"/>
              <a:t>Kajgrová</a:t>
            </a:r>
            <a:endParaRPr lang="cs-CZ" sz="3200" dirty="0"/>
          </a:p>
        </p:txBody>
      </p:sp>
      <p:sp>
        <p:nvSpPr>
          <p:cNvPr id="6" name="Oválný popisek 5"/>
          <p:cNvSpPr/>
          <p:nvPr/>
        </p:nvSpPr>
        <p:spPr>
          <a:xfrm>
            <a:off x="1691680" y="332656"/>
            <a:ext cx="7344816" cy="1296144"/>
          </a:xfrm>
          <a:prstGeom prst="wedgeEllipseCallout">
            <a:avLst>
              <a:gd name="adj1" fmla="val -3382"/>
              <a:gd name="adj2" fmla="val 223752"/>
            </a:avLst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What‘s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8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your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8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name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2025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honey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085"/>
            <a:ext cx="9144000" cy="690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23528" y="260648"/>
            <a:ext cx="8496944" cy="144016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</a:t>
            </a:r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72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72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your</a:t>
            </a:r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72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name</a:t>
            </a:r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7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260648"/>
            <a:ext cx="2304256" cy="1440160"/>
          </a:xfrm>
          <a:prstGeom prst="round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915816" y="260648"/>
            <a:ext cx="864096" cy="1440160"/>
          </a:xfrm>
          <a:prstGeom prst="round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812568" y="260648"/>
            <a:ext cx="1839551" cy="1440160"/>
          </a:xfrm>
          <a:prstGeom prst="round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636296" y="260648"/>
            <a:ext cx="2824135" cy="1440160"/>
          </a:xfrm>
          <a:prstGeom prst="round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2942316">
            <a:off x="1703967" y="2240681"/>
            <a:ext cx="1907824" cy="654662"/>
          </a:xfrm>
          <a:prstGeom prst="rightArrow">
            <a:avLst>
              <a:gd name="adj1" fmla="val 50000"/>
              <a:gd name="adj2" fmla="val 218226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374200" y="3284984"/>
            <a:ext cx="4716285" cy="1800200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500" dirty="0" err="1" smtClean="0"/>
              <a:t>What</a:t>
            </a:r>
            <a:endParaRPr lang="cs-CZ" sz="115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404153" y="5445224"/>
            <a:ext cx="4716285" cy="1296144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Jaké</a:t>
            </a:r>
            <a:endParaRPr lang="cs-CZ" sz="8000" dirty="0"/>
          </a:p>
        </p:txBody>
      </p:sp>
      <p:sp>
        <p:nvSpPr>
          <p:cNvPr id="11" name="Šipka doprava 10"/>
          <p:cNvSpPr/>
          <p:nvPr/>
        </p:nvSpPr>
        <p:spPr>
          <a:xfrm rot="3572294">
            <a:off x="2951846" y="2185463"/>
            <a:ext cx="1656132" cy="654662"/>
          </a:xfrm>
          <a:prstGeom prst="rightArrow">
            <a:avLst>
              <a:gd name="adj1" fmla="val 50000"/>
              <a:gd name="adj2" fmla="val 18855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5400000">
            <a:off x="3961794" y="2187107"/>
            <a:ext cx="1541097" cy="654662"/>
          </a:xfrm>
          <a:prstGeom prst="rightArrow">
            <a:avLst>
              <a:gd name="adj1" fmla="val 50000"/>
              <a:gd name="adj2" fmla="val 195108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7581564">
            <a:off x="5694165" y="2219021"/>
            <a:ext cx="1786161" cy="654662"/>
          </a:xfrm>
          <a:prstGeom prst="rightArrow">
            <a:avLst>
              <a:gd name="adj1" fmla="val 50000"/>
              <a:gd name="adj2" fmla="val 218226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921971" y="3284984"/>
            <a:ext cx="1872208" cy="1800200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500" dirty="0" err="1" smtClean="0"/>
              <a:t>is</a:t>
            </a:r>
            <a:endParaRPr lang="cs-CZ" sz="115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000912" y="5445224"/>
            <a:ext cx="1714325" cy="1296144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je</a:t>
            </a:r>
            <a:endParaRPr lang="cs-CZ" sz="8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077964" y="3284984"/>
            <a:ext cx="3798291" cy="1800200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500" dirty="0" err="1" smtClean="0"/>
              <a:t>your</a:t>
            </a:r>
            <a:endParaRPr lang="cs-CZ" sz="115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077964" y="5445224"/>
            <a:ext cx="3798291" cy="1296144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tvoje</a:t>
            </a:r>
            <a:endParaRPr lang="cs-CZ" sz="80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372505" y="3293371"/>
            <a:ext cx="4710138" cy="1800200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500" dirty="0" err="1" smtClean="0"/>
              <a:t>name</a:t>
            </a:r>
            <a:r>
              <a:rPr lang="cs-CZ" sz="11500" dirty="0" smtClean="0"/>
              <a:t>?</a:t>
            </a:r>
            <a:endParaRPr lang="cs-CZ" sz="115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2372505" y="5445224"/>
            <a:ext cx="4710138" cy="1296144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jméno?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442779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2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honey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085"/>
            <a:ext cx="9144000" cy="690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23528" y="260648"/>
            <a:ext cx="8496944" cy="144016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My </a:t>
            </a:r>
            <a:r>
              <a:rPr lang="cs-CZ" sz="72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name</a:t>
            </a:r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72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…</a:t>
            </a:r>
            <a:endParaRPr lang="cs-CZ" sz="7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763688" y="260648"/>
            <a:ext cx="1512168" cy="1440160"/>
          </a:xfrm>
          <a:prstGeom prst="round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75856" y="270925"/>
            <a:ext cx="2376264" cy="1440160"/>
          </a:xfrm>
          <a:prstGeom prst="round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652120" y="260648"/>
            <a:ext cx="864096" cy="1440160"/>
          </a:xfrm>
          <a:prstGeom prst="round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2942316">
            <a:off x="2114346" y="2223169"/>
            <a:ext cx="1907824" cy="654662"/>
          </a:xfrm>
          <a:prstGeom prst="rightArrow">
            <a:avLst>
              <a:gd name="adj1" fmla="val 50000"/>
              <a:gd name="adj2" fmla="val 218226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5400000">
            <a:off x="3673183" y="2214959"/>
            <a:ext cx="1581610" cy="654662"/>
          </a:xfrm>
          <a:prstGeom prst="rightArrow">
            <a:avLst>
              <a:gd name="adj1" fmla="val 50000"/>
              <a:gd name="adj2" fmla="val 218226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6408462">
            <a:off x="5028637" y="2214959"/>
            <a:ext cx="1622840" cy="654662"/>
          </a:xfrm>
          <a:prstGeom prst="rightArrow">
            <a:avLst>
              <a:gd name="adj1" fmla="val 50000"/>
              <a:gd name="adj2" fmla="val 218226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411760" y="3293371"/>
            <a:ext cx="3976276" cy="1800200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500" dirty="0" smtClean="0"/>
              <a:t>My</a:t>
            </a:r>
            <a:endParaRPr lang="cs-CZ" sz="115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2044829" y="5445224"/>
            <a:ext cx="4710138" cy="1296144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Moje</a:t>
            </a:r>
            <a:endParaRPr lang="cs-CZ" sz="80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2411760" y="3293371"/>
            <a:ext cx="3976276" cy="1800200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500" dirty="0" err="1" smtClean="0"/>
              <a:t>name</a:t>
            </a:r>
            <a:endParaRPr lang="cs-CZ" sz="115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2073178" y="5445224"/>
            <a:ext cx="4710138" cy="1296144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jméno</a:t>
            </a:r>
            <a:endParaRPr lang="cs-CZ" sz="80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3319777" y="3293371"/>
            <a:ext cx="2520280" cy="1800200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500" dirty="0" err="1" smtClean="0"/>
              <a:t>is</a:t>
            </a:r>
            <a:endParaRPr lang="cs-CZ" sz="115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3319777" y="5447591"/>
            <a:ext cx="2520280" cy="1296144"/>
          </a:xfrm>
          <a:prstGeom prst="roundRect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je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0279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D:\z Hartamy\pics\prochazka_duben11_4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39" y="0"/>
            <a:ext cx="915188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627784" y="4797152"/>
            <a:ext cx="5976664" cy="1728192"/>
          </a:xfrm>
          <a:prstGeom prst="wedgeEllipseCallout">
            <a:avLst>
              <a:gd name="adj1" fmla="val -56399"/>
              <a:gd name="adj2" fmla="val -118547"/>
            </a:avLst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What‘s</a:t>
            </a:r>
            <a:r>
              <a:rPr lang="cs-CZ" sz="4000" dirty="0" smtClean="0"/>
              <a:t> </a:t>
            </a:r>
            <a:r>
              <a:rPr lang="cs-CZ" sz="4000" dirty="0" err="1" smtClean="0"/>
              <a:t>your</a:t>
            </a:r>
            <a:r>
              <a:rPr lang="cs-CZ" sz="4000" dirty="0" smtClean="0"/>
              <a:t> </a:t>
            </a:r>
            <a:r>
              <a:rPr lang="cs-CZ" sz="4000" dirty="0" err="1" smtClean="0"/>
              <a:t>name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8" name="Oválný popisek 7"/>
          <p:cNvSpPr/>
          <p:nvPr/>
        </p:nvSpPr>
        <p:spPr>
          <a:xfrm>
            <a:off x="179512" y="332656"/>
            <a:ext cx="5436604" cy="1512168"/>
          </a:xfrm>
          <a:prstGeom prst="wedgeEllipseCallout">
            <a:avLst>
              <a:gd name="adj1" fmla="val 27333"/>
              <a:gd name="adj2" fmla="val 141686"/>
            </a:avLst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My </a:t>
            </a:r>
            <a:r>
              <a:rPr lang="cs-CZ" sz="4000" dirty="0" err="1" smtClean="0"/>
              <a:t>name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Azor.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53612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honey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085"/>
            <a:ext cx="9144000" cy="690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válný popisek 19"/>
          <p:cNvSpPr/>
          <p:nvPr/>
        </p:nvSpPr>
        <p:spPr>
          <a:xfrm>
            <a:off x="1691680" y="332656"/>
            <a:ext cx="7344816" cy="1296144"/>
          </a:xfrm>
          <a:prstGeom prst="wedgeEllipseCallout">
            <a:avLst>
              <a:gd name="adj1" fmla="val -3382"/>
              <a:gd name="adj2" fmla="val 223752"/>
            </a:avLst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0" y="4162366"/>
            <a:ext cx="4608512" cy="1512168"/>
          </a:xfrm>
          <a:prstGeom prst="wedgeEllipseCallout">
            <a:avLst>
              <a:gd name="adj1" fmla="val 65874"/>
              <a:gd name="adj2" fmla="val 64660"/>
            </a:avLst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3200" dirty="0" smtClean="0"/>
              <a:t>vlastní zdroje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smtClean="0"/>
              <a:t>zhartamy.wz.cz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30088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65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2011-08-20T06:54:02Z</dcterms:created>
  <dcterms:modified xsi:type="dcterms:W3CDTF">2011-08-27T07:33:36Z</dcterms:modified>
</cp:coreProperties>
</file>