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diagrams/colors1.xml" ContentType="application/vnd.openxmlformats-officedocument.drawingml.diagramColors+xml"/>
  <Override PartName="/ppt/diagrams/colors2.xml" ContentType="application/vnd.openxmlformats-officedocument.drawingml.diagramColors+xml"/>
  <Override PartName="/ppt/diagrams/drawing2.xml" ContentType="application/vnd.ms-office.drawingml.diagramDrawing+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diagrams/drawing1.xml" ContentType="application/vnd.ms-office.drawingml.diagramDrawing+xml"/>
  <Override PartName="/ppt/diagrams/quickStyle2.xml" ContentType="application/vnd.openxmlformats-officedocument.drawingml.diagramStyl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layout1.xml" ContentType="application/vnd.openxmlformats-officedocument.drawingml.diagramLayout+xml"/>
  <Override PartName="/ppt/diagrams/data2.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60" r:id="rId5"/>
    <p:sldId id="261" r:id="rId6"/>
    <p:sldId id="262" r:id="rId7"/>
    <p:sldId id="268" r:id="rId8"/>
    <p:sldId id="263" r:id="rId9"/>
    <p:sldId id="265" r:id="rId10"/>
    <p:sldId id="266" r:id="rId11"/>
    <p:sldId id="267" r:id="rId12"/>
    <p:sldId id="264" r:id="rId13"/>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Verdana" pitchFamily="34" charset="0"/>
        <a:ea typeface="+mn-ea"/>
        <a:cs typeface="Arial" charset="0"/>
      </a:defRPr>
    </a:lvl1pPr>
    <a:lvl2pPr marL="457200" algn="l" rtl="0" fontAlgn="base">
      <a:spcBef>
        <a:spcPct val="0"/>
      </a:spcBef>
      <a:spcAft>
        <a:spcPct val="0"/>
      </a:spcAft>
      <a:defRPr kern="1200">
        <a:solidFill>
          <a:schemeClr val="tx1"/>
        </a:solidFill>
        <a:latin typeface="Verdana" pitchFamily="34" charset="0"/>
        <a:ea typeface="+mn-ea"/>
        <a:cs typeface="Arial" charset="0"/>
      </a:defRPr>
    </a:lvl2pPr>
    <a:lvl3pPr marL="914400" algn="l" rtl="0" fontAlgn="base">
      <a:spcBef>
        <a:spcPct val="0"/>
      </a:spcBef>
      <a:spcAft>
        <a:spcPct val="0"/>
      </a:spcAft>
      <a:defRPr kern="1200">
        <a:solidFill>
          <a:schemeClr val="tx1"/>
        </a:solidFill>
        <a:latin typeface="Verdana" pitchFamily="34" charset="0"/>
        <a:ea typeface="+mn-ea"/>
        <a:cs typeface="Arial" charset="0"/>
      </a:defRPr>
    </a:lvl3pPr>
    <a:lvl4pPr marL="1371600" algn="l" rtl="0" fontAlgn="base">
      <a:spcBef>
        <a:spcPct val="0"/>
      </a:spcBef>
      <a:spcAft>
        <a:spcPct val="0"/>
      </a:spcAft>
      <a:defRPr kern="1200">
        <a:solidFill>
          <a:schemeClr val="tx1"/>
        </a:solidFill>
        <a:latin typeface="Verdana" pitchFamily="34" charset="0"/>
        <a:ea typeface="+mn-ea"/>
        <a:cs typeface="Arial" charset="0"/>
      </a:defRPr>
    </a:lvl4pPr>
    <a:lvl5pPr marL="1828800" algn="l" rtl="0" fontAlgn="base">
      <a:spcBef>
        <a:spcPct val="0"/>
      </a:spcBef>
      <a:spcAft>
        <a:spcPct val="0"/>
      </a:spcAft>
      <a:defRPr kern="1200">
        <a:solidFill>
          <a:schemeClr val="tx1"/>
        </a:solidFill>
        <a:latin typeface="Verdana" pitchFamily="34" charset="0"/>
        <a:ea typeface="+mn-ea"/>
        <a:cs typeface="Arial" charset="0"/>
      </a:defRPr>
    </a:lvl5pPr>
    <a:lvl6pPr marL="2286000" algn="l" defTabSz="914400" rtl="0" eaLnBrk="1" latinLnBrk="0" hangingPunct="1">
      <a:defRPr kern="1200">
        <a:solidFill>
          <a:schemeClr val="tx1"/>
        </a:solidFill>
        <a:latin typeface="Verdana" pitchFamily="34" charset="0"/>
        <a:ea typeface="+mn-ea"/>
        <a:cs typeface="Arial" charset="0"/>
      </a:defRPr>
    </a:lvl6pPr>
    <a:lvl7pPr marL="2743200" algn="l" defTabSz="914400" rtl="0" eaLnBrk="1" latinLnBrk="0" hangingPunct="1">
      <a:defRPr kern="1200">
        <a:solidFill>
          <a:schemeClr val="tx1"/>
        </a:solidFill>
        <a:latin typeface="Verdana" pitchFamily="34" charset="0"/>
        <a:ea typeface="+mn-ea"/>
        <a:cs typeface="Arial" charset="0"/>
      </a:defRPr>
    </a:lvl7pPr>
    <a:lvl8pPr marL="3200400" algn="l" defTabSz="914400" rtl="0" eaLnBrk="1" latinLnBrk="0" hangingPunct="1">
      <a:defRPr kern="1200">
        <a:solidFill>
          <a:schemeClr val="tx1"/>
        </a:solidFill>
        <a:latin typeface="Verdana" pitchFamily="34" charset="0"/>
        <a:ea typeface="+mn-ea"/>
        <a:cs typeface="Arial" charset="0"/>
      </a:defRPr>
    </a:lvl8pPr>
    <a:lvl9pPr marL="3657600" algn="l" defTabSz="914400" rtl="0" eaLnBrk="1" latinLnBrk="0" hangingPunct="1">
      <a:defRPr kern="1200">
        <a:solidFill>
          <a:schemeClr val="tx1"/>
        </a:solidFill>
        <a:latin typeface="Verdana"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00" d="100"/>
          <a:sy n="100" d="100"/>
        </p:scale>
        <p:origin x="-294" y="-162"/>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354EAD-C4FA-485A-9B32-12BEF881A304}" type="doc">
      <dgm:prSet loTypeId="urn:microsoft.com/office/officeart/2005/8/layout/pyramid1" loCatId="pyramid" qsTypeId="urn:microsoft.com/office/officeart/2005/8/quickstyle/simple1" qsCatId="simple" csTypeId="urn:microsoft.com/office/officeart/2005/8/colors/colorful4" csCatId="colorful" phldr="1"/>
      <dgm:spPr/>
    </dgm:pt>
    <dgm:pt modelId="{196F565A-A22B-4EBD-98C9-8031C04B045C}">
      <dgm:prSet phldrT="[Text]"/>
      <dgm:spPr/>
      <dgm:t>
        <a:bodyPr/>
        <a:lstStyle/>
        <a:p>
          <a:endParaRPr lang="cs-CZ" dirty="0"/>
        </a:p>
      </dgm:t>
    </dgm:pt>
    <dgm:pt modelId="{AA64BF07-4D21-4E36-98B4-9EC690DFC996}" type="parTrans" cxnId="{862E0766-DA7F-4622-93B7-CAD298754641}">
      <dgm:prSet/>
      <dgm:spPr/>
      <dgm:t>
        <a:bodyPr/>
        <a:lstStyle/>
        <a:p>
          <a:endParaRPr lang="cs-CZ"/>
        </a:p>
      </dgm:t>
    </dgm:pt>
    <dgm:pt modelId="{1C3F4E1F-4EAD-40A3-9CE6-65A666DEA498}" type="sibTrans" cxnId="{862E0766-DA7F-4622-93B7-CAD298754641}">
      <dgm:prSet/>
      <dgm:spPr/>
      <dgm:t>
        <a:bodyPr/>
        <a:lstStyle/>
        <a:p>
          <a:endParaRPr lang="cs-CZ"/>
        </a:p>
      </dgm:t>
    </dgm:pt>
    <dgm:pt modelId="{0F6B2E0F-5745-4C1F-A1F4-C11B52649B02}">
      <dgm:prSet phldrT="[Text]"/>
      <dgm:spPr/>
      <dgm:t>
        <a:bodyPr/>
        <a:lstStyle/>
        <a:p>
          <a:endParaRPr lang="cs-CZ" dirty="0"/>
        </a:p>
      </dgm:t>
    </dgm:pt>
    <dgm:pt modelId="{87F49F80-F1CC-4812-9C52-03E9C74CF354}" type="parTrans" cxnId="{F243112E-A4EC-4C83-8402-691775E786A7}">
      <dgm:prSet/>
      <dgm:spPr/>
      <dgm:t>
        <a:bodyPr/>
        <a:lstStyle/>
        <a:p>
          <a:endParaRPr lang="cs-CZ"/>
        </a:p>
      </dgm:t>
    </dgm:pt>
    <dgm:pt modelId="{C851EE3F-88D4-414D-9E31-23F6B215854E}" type="sibTrans" cxnId="{F243112E-A4EC-4C83-8402-691775E786A7}">
      <dgm:prSet/>
      <dgm:spPr/>
      <dgm:t>
        <a:bodyPr/>
        <a:lstStyle/>
        <a:p>
          <a:endParaRPr lang="cs-CZ"/>
        </a:p>
      </dgm:t>
    </dgm:pt>
    <dgm:pt modelId="{8D66BE5F-CD41-4C90-BD73-D890D819A4A4}">
      <dgm:prSet/>
      <dgm:spPr/>
      <dgm:t>
        <a:bodyPr/>
        <a:lstStyle/>
        <a:p>
          <a:endParaRPr lang="cs-CZ" dirty="0"/>
        </a:p>
      </dgm:t>
    </dgm:pt>
    <dgm:pt modelId="{AA8F5328-6D2B-451D-AA28-BAD77EA51079}" type="parTrans" cxnId="{FA6C9CFD-1F5B-44E3-B612-D9AEF7011505}">
      <dgm:prSet/>
      <dgm:spPr/>
      <dgm:t>
        <a:bodyPr/>
        <a:lstStyle/>
        <a:p>
          <a:endParaRPr lang="cs-CZ"/>
        </a:p>
      </dgm:t>
    </dgm:pt>
    <dgm:pt modelId="{710F0B5A-840B-44E8-8DB0-EE03BD292647}" type="sibTrans" cxnId="{FA6C9CFD-1F5B-44E3-B612-D9AEF7011505}">
      <dgm:prSet/>
      <dgm:spPr/>
      <dgm:t>
        <a:bodyPr/>
        <a:lstStyle/>
        <a:p>
          <a:endParaRPr lang="cs-CZ"/>
        </a:p>
      </dgm:t>
    </dgm:pt>
    <dgm:pt modelId="{A35F9D46-8DA2-4AEF-A3A7-7652DE71660B}">
      <dgm:prSet/>
      <dgm:spPr/>
      <dgm:t>
        <a:bodyPr/>
        <a:lstStyle/>
        <a:p>
          <a:endParaRPr lang="cs-CZ" dirty="0"/>
        </a:p>
      </dgm:t>
    </dgm:pt>
    <dgm:pt modelId="{E306F369-EFFC-40B0-803A-D9F7558F6040}" type="parTrans" cxnId="{3809448E-0F90-4718-B193-6A3E8DD49ADC}">
      <dgm:prSet/>
      <dgm:spPr/>
      <dgm:t>
        <a:bodyPr/>
        <a:lstStyle/>
        <a:p>
          <a:endParaRPr lang="cs-CZ"/>
        </a:p>
      </dgm:t>
    </dgm:pt>
    <dgm:pt modelId="{9C253C4F-E403-4F03-803A-850F068C9FBC}" type="sibTrans" cxnId="{3809448E-0F90-4718-B193-6A3E8DD49ADC}">
      <dgm:prSet/>
      <dgm:spPr/>
      <dgm:t>
        <a:bodyPr/>
        <a:lstStyle/>
        <a:p>
          <a:endParaRPr lang="cs-CZ"/>
        </a:p>
      </dgm:t>
    </dgm:pt>
    <dgm:pt modelId="{BE8D2F39-E86D-4CB4-89C4-C8CD06004C77}" type="pres">
      <dgm:prSet presAssocID="{7C354EAD-C4FA-485A-9B32-12BEF881A304}" presName="Name0" presStyleCnt="0">
        <dgm:presLayoutVars>
          <dgm:dir/>
          <dgm:animLvl val="lvl"/>
          <dgm:resizeHandles val="exact"/>
        </dgm:presLayoutVars>
      </dgm:prSet>
      <dgm:spPr/>
    </dgm:pt>
    <dgm:pt modelId="{C98EEE56-7060-41B1-8FD8-D66C9258CFF4}" type="pres">
      <dgm:prSet presAssocID="{196F565A-A22B-4EBD-98C9-8031C04B045C}" presName="Name8" presStyleCnt="0"/>
      <dgm:spPr/>
    </dgm:pt>
    <dgm:pt modelId="{F17D5EF9-523C-49CA-A8D3-70754CF17B66}" type="pres">
      <dgm:prSet presAssocID="{196F565A-A22B-4EBD-98C9-8031C04B045C}" presName="level" presStyleLbl="node1" presStyleIdx="0" presStyleCnt="4">
        <dgm:presLayoutVars>
          <dgm:chMax val="1"/>
          <dgm:bulletEnabled val="1"/>
        </dgm:presLayoutVars>
      </dgm:prSet>
      <dgm:spPr/>
      <dgm:t>
        <a:bodyPr/>
        <a:lstStyle/>
        <a:p>
          <a:endParaRPr lang="cs-CZ"/>
        </a:p>
      </dgm:t>
    </dgm:pt>
    <dgm:pt modelId="{2FEA6105-E383-46CA-A7C1-BAF60EDE618D}" type="pres">
      <dgm:prSet presAssocID="{196F565A-A22B-4EBD-98C9-8031C04B045C}" presName="levelTx" presStyleLbl="revTx" presStyleIdx="0" presStyleCnt="0">
        <dgm:presLayoutVars>
          <dgm:chMax val="1"/>
          <dgm:bulletEnabled val="1"/>
        </dgm:presLayoutVars>
      </dgm:prSet>
      <dgm:spPr/>
      <dgm:t>
        <a:bodyPr/>
        <a:lstStyle/>
        <a:p>
          <a:endParaRPr lang="cs-CZ"/>
        </a:p>
      </dgm:t>
    </dgm:pt>
    <dgm:pt modelId="{FD201CC9-411D-49FF-8AF8-343EB54ED71F}" type="pres">
      <dgm:prSet presAssocID="{0F6B2E0F-5745-4C1F-A1F4-C11B52649B02}" presName="Name8" presStyleCnt="0"/>
      <dgm:spPr/>
    </dgm:pt>
    <dgm:pt modelId="{5F4360A4-AE67-41E1-8B30-2874BC0724E5}" type="pres">
      <dgm:prSet presAssocID="{0F6B2E0F-5745-4C1F-A1F4-C11B52649B02}" presName="level" presStyleLbl="node1" presStyleIdx="1" presStyleCnt="4">
        <dgm:presLayoutVars>
          <dgm:chMax val="1"/>
          <dgm:bulletEnabled val="1"/>
        </dgm:presLayoutVars>
      </dgm:prSet>
      <dgm:spPr/>
      <dgm:t>
        <a:bodyPr/>
        <a:lstStyle/>
        <a:p>
          <a:endParaRPr lang="cs-CZ"/>
        </a:p>
      </dgm:t>
    </dgm:pt>
    <dgm:pt modelId="{71AAA148-8991-4B06-A7B0-0ECAFB372B84}" type="pres">
      <dgm:prSet presAssocID="{0F6B2E0F-5745-4C1F-A1F4-C11B52649B02}" presName="levelTx" presStyleLbl="revTx" presStyleIdx="0" presStyleCnt="0">
        <dgm:presLayoutVars>
          <dgm:chMax val="1"/>
          <dgm:bulletEnabled val="1"/>
        </dgm:presLayoutVars>
      </dgm:prSet>
      <dgm:spPr/>
      <dgm:t>
        <a:bodyPr/>
        <a:lstStyle/>
        <a:p>
          <a:endParaRPr lang="cs-CZ"/>
        </a:p>
      </dgm:t>
    </dgm:pt>
    <dgm:pt modelId="{982762C4-A9B7-4458-93FF-D60EA3CF363E}" type="pres">
      <dgm:prSet presAssocID="{8D66BE5F-CD41-4C90-BD73-D890D819A4A4}" presName="Name8" presStyleCnt="0"/>
      <dgm:spPr/>
    </dgm:pt>
    <dgm:pt modelId="{C4DE8D87-5025-41D3-B0F6-54DA64D58DF9}" type="pres">
      <dgm:prSet presAssocID="{8D66BE5F-CD41-4C90-BD73-D890D819A4A4}" presName="level" presStyleLbl="node1" presStyleIdx="2" presStyleCnt="4">
        <dgm:presLayoutVars>
          <dgm:chMax val="1"/>
          <dgm:bulletEnabled val="1"/>
        </dgm:presLayoutVars>
      </dgm:prSet>
      <dgm:spPr/>
      <dgm:t>
        <a:bodyPr/>
        <a:lstStyle/>
        <a:p>
          <a:endParaRPr lang="cs-CZ"/>
        </a:p>
      </dgm:t>
    </dgm:pt>
    <dgm:pt modelId="{E22B180B-752A-445E-9E5A-5A3878F5B251}" type="pres">
      <dgm:prSet presAssocID="{8D66BE5F-CD41-4C90-BD73-D890D819A4A4}" presName="levelTx" presStyleLbl="revTx" presStyleIdx="0" presStyleCnt="0">
        <dgm:presLayoutVars>
          <dgm:chMax val="1"/>
          <dgm:bulletEnabled val="1"/>
        </dgm:presLayoutVars>
      </dgm:prSet>
      <dgm:spPr/>
      <dgm:t>
        <a:bodyPr/>
        <a:lstStyle/>
        <a:p>
          <a:endParaRPr lang="cs-CZ"/>
        </a:p>
      </dgm:t>
    </dgm:pt>
    <dgm:pt modelId="{488DEF8F-4F92-41EB-A0CC-9F0D76071AA5}" type="pres">
      <dgm:prSet presAssocID="{A35F9D46-8DA2-4AEF-A3A7-7652DE71660B}" presName="Name8" presStyleCnt="0"/>
      <dgm:spPr/>
    </dgm:pt>
    <dgm:pt modelId="{0F055C43-DAA4-4688-94A4-8C5F36C5057C}" type="pres">
      <dgm:prSet presAssocID="{A35F9D46-8DA2-4AEF-A3A7-7652DE71660B}" presName="level" presStyleLbl="node1" presStyleIdx="3" presStyleCnt="4">
        <dgm:presLayoutVars>
          <dgm:chMax val="1"/>
          <dgm:bulletEnabled val="1"/>
        </dgm:presLayoutVars>
      </dgm:prSet>
      <dgm:spPr/>
      <dgm:t>
        <a:bodyPr/>
        <a:lstStyle/>
        <a:p>
          <a:endParaRPr lang="cs-CZ"/>
        </a:p>
      </dgm:t>
    </dgm:pt>
    <dgm:pt modelId="{EB7EA3E9-D7FE-4845-9BD0-9A81572598D9}" type="pres">
      <dgm:prSet presAssocID="{A35F9D46-8DA2-4AEF-A3A7-7652DE71660B}" presName="levelTx" presStyleLbl="revTx" presStyleIdx="0" presStyleCnt="0">
        <dgm:presLayoutVars>
          <dgm:chMax val="1"/>
          <dgm:bulletEnabled val="1"/>
        </dgm:presLayoutVars>
      </dgm:prSet>
      <dgm:spPr/>
      <dgm:t>
        <a:bodyPr/>
        <a:lstStyle/>
        <a:p>
          <a:endParaRPr lang="cs-CZ"/>
        </a:p>
      </dgm:t>
    </dgm:pt>
  </dgm:ptLst>
  <dgm:cxnLst>
    <dgm:cxn modelId="{22E322C5-9128-487F-BF2D-2A3A1EC01216}" type="presOf" srcId="{0F6B2E0F-5745-4C1F-A1F4-C11B52649B02}" destId="{71AAA148-8991-4B06-A7B0-0ECAFB372B84}" srcOrd="1" destOrd="0" presId="urn:microsoft.com/office/officeart/2005/8/layout/pyramid1"/>
    <dgm:cxn modelId="{E9884519-C558-4114-B111-520927A8714A}" type="presOf" srcId="{0F6B2E0F-5745-4C1F-A1F4-C11B52649B02}" destId="{5F4360A4-AE67-41E1-8B30-2874BC0724E5}" srcOrd="0" destOrd="0" presId="urn:microsoft.com/office/officeart/2005/8/layout/pyramid1"/>
    <dgm:cxn modelId="{F243112E-A4EC-4C83-8402-691775E786A7}" srcId="{7C354EAD-C4FA-485A-9B32-12BEF881A304}" destId="{0F6B2E0F-5745-4C1F-A1F4-C11B52649B02}" srcOrd="1" destOrd="0" parTransId="{87F49F80-F1CC-4812-9C52-03E9C74CF354}" sibTransId="{C851EE3F-88D4-414D-9E31-23F6B215854E}"/>
    <dgm:cxn modelId="{D7E51B57-B9FA-477B-A76A-80C13FCA78C5}" type="presOf" srcId="{7C354EAD-C4FA-485A-9B32-12BEF881A304}" destId="{BE8D2F39-E86D-4CB4-89C4-C8CD06004C77}" srcOrd="0" destOrd="0" presId="urn:microsoft.com/office/officeart/2005/8/layout/pyramid1"/>
    <dgm:cxn modelId="{FA6C9CFD-1F5B-44E3-B612-D9AEF7011505}" srcId="{7C354EAD-C4FA-485A-9B32-12BEF881A304}" destId="{8D66BE5F-CD41-4C90-BD73-D890D819A4A4}" srcOrd="2" destOrd="0" parTransId="{AA8F5328-6D2B-451D-AA28-BAD77EA51079}" sibTransId="{710F0B5A-840B-44E8-8DB0-EE03BD292647}"/>
    <dgm:cxn modelId="{55CDFC9C-63FF-42FD-81BE-E9A142BF1823}" type="presOf" srcId="{8D66BE5F-CD41-4C90-BD73-D890D819A4A4}" destId="{E22B180B-752A-445E-9E5A-5A3878F5B251}" srcOrd="1" destOrd="0" presId="urn:microsoft.com/office/officeart/2005/8/layout/pyramid1"/>
    <dgm:cxn modelId="{364D44A7-E902-4671-A6A3-627EA4FF9469}" type="presOf" srcId="{8D66BE5F-CD41-4C90-BD73-D890D819A4A4}" destId="{C4DE8D87-5025-41D3-B0F6-54DA64D58DF9}" srcOrd="0" destOrd="0" presId="urn:microsoft.com/office/officeart/2005/8/layout/pyramid1"/>
    <dgm:cxn modelId="{862E0766-DA7F-4622-93B7-CAD298754641}" srcId="{7C354EAD-C4FA-485A-9B32-12BEF881A304}" destId="{196F565A-A22B-4EBD-98C9-8031C04B045C}" srcOrd="0" destOrd="0" parTransId="{AA64BF07-4D21-4E36-98B4-9EC690DFC996}" sibTransId="{1C3F4E1F-4EAD-40A3-9CE6-65A666DEA498}"/>
    <dgm:cxn modelId="{51A9CA19-851A-42C0-811D-EA17EB176B5D}" type="presOf" srcId="{196F565A-A22B-4EBD-98C9-8031C04B045C}" destId="{F17D5EF9-523C-49CA-A8D3-70754CF17B66}" srcOrd="0" destOrd="0" presId="urn:microsoft.com/office/officeart/2005/8/layout/pyramid1"/>
    <dgm:cxn modelId="{53369043-918A-401B-9626-861C75A1BB81}" type="presOf" srcId="{196F565A-A22B-4EBD-98C9-8031C04B045C}" destId="{2FEA6105-E383-46CA-A7C1-BAF60EDE618D}" srcOrd="1" destOrd="0" presId="urn:microsoft.com/office/officeart/2005/8/layout/pyramid1"/>
    <dgm:cxn modelId="{3809448E-0F90-4718-B193-6A3E8DD49ADC}" srcId="{7C354EAD-C4FA-485A-9B32-12BEF881A304}" destId="{A35F9D46-8DA2-4AEF-A3A7-7652DE71660B}" srcOrd="3" destOrd="0" parTransId="{E306F369-EFFC-40B0-803A-D9F7558F6040}" sibTransId="{9C253C4F-E403-4F03-803A-850F068C9FBC}"/>
    <dgm:cxn modelId="{95007ECE-5F9A-46AB-AF22-66FB9EEE06D9}" type="presOf" srcId="{A35F9D46-8DA2-4AEF-A3A7-7652DE71660B}" destId="{0F055C43-DAA4-4688-94A4-8C5F36C5057C}" srcOrd="0" destOrd="0" presId="urn:microsoft.com/office/officeart/2005/8/layout/pyramid1"/>
    <dgm:cxn modelId="{BE53A6A0-B912-4520-8E30-8E42A8942FE2}" type="presOf" srcId="{A35F9D46-8DA2-4AEF-A3A7-7652DE71660B}" destId="{EB7EA3E9-D7FE-4845-9BD0-9A81572598D9}" srcOrd="1" destOrd="0" presId="urn:microsoft.com/office/officeart/2005/8/layout/pyramid1"/>
    <dgm:cxn modelId="{47965D05-DAA1-405A-A7D8-2F3BA947D967}" type="presParOf" srcId="{BE8D2F39-E86D-4CB4-89C4-C8CD06004C77}" destId="{C98EEE56-7060-41B1-8FD8-D66C9258CFF4}" srcOrd="0" destOrd="0" presId="urn:microsoft.com/office/officeart/2005/8/layout/pyramid1"/>
    <dgm:cxn modelId="{7B236930-2AF9-4A7A-9A07-A41AAC74C7A7}" type="presParOf" srcId="{C98EEE56-7060-41B1-8FD8-D66C9258CFF4}" destId="{F17D5EF9-523C-49CA-A8D3-70754CF17B66}" srcOrd="0" destOrd="0" presId="urn:microsoft.com/office/officeart/2005/8/layout/pyramid1"/>
    <dgm:cxn modelId="{7B1EF4A3-2C8A-4BBD-BC51-502DBD541A88}" type="presParOf" srcId="{C98EEE56-7060-41B1-8FD8-D66C9258CFF4}" destId="{2FEA6105-E383-46CA-A7C1-BAF60EDE618D}" srcOrd="1" destOrd="0" presId="urn:microsoft.com/office/officeart/2005/8/layout/pyramid1"/>
    <dgm:cxn modelId="{75C4A733-B03B-4AA0-A3F3-AB44D82489A5}" type="presParOf" srcId="{BE8D2F39-E86D-4CB4-89C4-C8CD06004C77}" destId="{FD201CC9-411D-49FF-8AF8-343EB54ED71F}" srcOrd="1" destOrd="0" presId="urn:microsoft.com/office/officeart/2005/8/layout/pyramid1"/>
    <dgm:cxn modelId="{475069FC-97DB-483A-8065-B830EF6E04A8}" type="presParOf" srcId="{FD201CC9-411D-49FF-8AF8-343EB54ED71F}" destId="{5F4360A4-AE67-41E1-8B30-2874BC0724E5}" srcOrd="0" destOrd="0" presId="urn:microsoft.com/office/officeart/2005/8/layout/pyramid1"/>
    <dgm:cxn modelId="{03B073A2-31D3-445B-B57B-1F61A67A2A6A}" type="presParOf" srcId="{FD201CC9-411D-49FF-8AF8-343EB54ED71F}" destId="{71AAA148-8991-4B06-A7B0-0ECAFB372B84}" srcOrd="1" destOrd="0" presId="urn:microsoft.com/office/officeart/2005/8/layout/pyramid1"/>
    <dgm:cxn modelId="{718F5034-D3AF-4C14-9443-ADF3E7FF7A22}" type="presParOf" srcId="{BE8D2F39-E86D-4CB4-89C4-C8CD06004C77}" destId="{982762C4-A9B7-4458-93FF-D60EA3CF363E}" srcOrd="2" destOrd="0" presId="urn:microsoft.com/office/officeart/2005/8/layout/pyramid1"/>
    <dgm:cxn modelId="{9DE9EE67-514C-4127-8E51-79B8DE710511}" type="presParOf" srcId="{982762C4-A9B7-4458-93FF-D60EA3CF363E}" destId="{C4DE8D87-5025-41D3-B0F6-54DA64D58DF9}" srcOrd="0" destOrd="0" presId="urn:microsoft.com/office/officeart/2005/8/layout/pyramid1"/>
    <dgm:cxn modelId="{4DB604DF-6169-41E4-9BFA-008B4F5FA716}" type="presParOf" srcId="{982762C4-A9B7-4458-93FF-D60EA3CF363E}" destId="{E22B180B-752A-445E-9E5A-5A3878F5B251}" srcOrd="1" destOrd="0" presId="urn:microsoft.com/office/officeart/2005/8/layout/pyramid1"/>
    <dgm:cxn modelId="{5A79DE40-BE4B-49AA-ACEB-BCD15DC1C906}" type="presParOf" srcId="{BE8D2F39-E86D-4CB4-89C4-C8CD06004C77}" destId="{488DEF8F-4F92-41EB-A0CC-9F0D76071AA5}" srcOrd="3" destOrd="0" presId="urn:microsoft.com/office/officeart/2005/8/layout/pyramid1"/>
    <dgm:cxn modelId="{A1A50BF0-DBED-409D-9407-6C16843217AF}" type="presParOf" srcId="{488DEF8F-4F92-41EB-A0CC-9F0D76071AA5}" destId="{0F055C43-DAA4-4688-94A4-8C5F36C5057C}" srcOrd="0" destOrd="0" presId="urn:microsoft.com/office/officeart/2005/8/layout/pyramid1"/>
    <dgm:cxn modelId="{83BD37CA-CDB1-441E-A223-99AF48EAA4FD}" type="presParOf" srcId="{488DEF8F-4F92-41EB-A0CC-9F0D76071AA5}" destId="{EB7EA3E9-D7FE-4845-9BD0-9A81572598D9}" srcOrd="1" destOrd="0" presId="urn:microsoft.com/office/officeart/2005/8/layout/pyramid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A44D9F-4841-4110-A0DB-FBAC28BE35C1}" type="doc">
      <dgm:prSet loTypeId="urn:microsoft.com/office/officeart/2005/8/layout/cycle5" loCatId="cycle" qsTypeId="urn:microsoft.com/office/officeart/2005/8/quickstyle/simple1" qsCatId="simple" csTypeId="urn:microsoft.com/office/officeart/2005/8/colors/colorful4" csCatId="colorful" phldr="1"/>
      <dgm:spPr/>
      <dgm:t>
        <a:bodyPr/>
        <a:lstStyle/>
        <a:p>
          <a:endParaRPr lang="cs-CZ"/>
        </a:p>
      </dgm:t>
    </dgm:pt>
    <dgm:pt modelId="{F503A6F2-8AC2-49CD-BEAC-C03A8848E0E3}">
      <dgm:prSet phldrT="[Text]"/>
      <dgm:spPr/>
      <dgm:t>
        <a:bodyPr/>
        <a:lstStyle/>
        <a:p>
          <a:r>
            <a:rPr lang="cs-CZ" dirty="0" smtClean="0">
              <a:solidFill>
                <a:schemeClr val="tx1"/>
              </a:solidFill>
            </a:rPr>
            <a:t>STROM</a:t>
          </a:r>
          <a:endParaRPr lang="cs-CZ" dirty="0">
            <a:solidFill>
              <a:schemeClr val="tx1"/>
            </a:solidFill>
          </a:endParaRPr>
        </a:p>
      </dgm:t>
    </dgm:pt>
    <dgm:pt modelId="{C22DBC17-B33C-4E33-80D5-9FD6298F5EE4}" type="parTrans" cxnId="{F3018E72-7DCA-4F45-8877-15563B326160}">
      <dgm:prSet/>
      <dgm:spPr/>
      <dgm:t>
        <a:bodyPr/>
        <a:lstStyle/>
        <a:p>
          <a:endParaRPr lang="cs-CZ"/>
        </a:p>
      </dgm:t>
    </dgm:pt>
    <dgm:pt modelId="{1CD010E5-F4E7-489B-885D-AED4A1873B8C}" type="sibTrans" cxnId="{F3018E72-7DCA-4F45-8877-15563B326160}">
      <dgm:prSet/>
      <dgm:spPr/>
      <dgm:t>
        <a:bodyPr/>
        <a:lstStyle/>
        <a:p>
          <a:endParaRPr lang="cs-CZ"/>
        </a:p>
      </dgm:t>
    </dgm:pt>
    <dgm:pt modelId="{B376E471-64F5-4906-8399-D0D99123D16C}">
      <dgm:prSet phldrT="[Text]"/>
      <dgm:spPr/>
      <dgm:t>
        <a:bodyPr/>
        <a:lstStyle/>
        <a:p>
          <a:r>
            <a:rPr lang="cs-CZ" dirty="0" smtClean="0">
              <a:solidFill>
                <a:schemeClr val="tx1"/>
              </a:solidFill>
            </a:rPr>
            <a:t>HOUSENKA</a:t>
          </a:r>
          <a:endParaRPr lang="cs-CZ" dirty="0">
            <a:solidFill>
              <a:schemeClr val="tx1"/>
            </a:solidFill>
          </a:endParaRPr>
        </a:p>
      </dgm:t>
    </dgm:pt>
    <dgm:pt modelId="{5F5A23B1-5EFD-4602-9C81-C2FB568D2871}" type="parTrans" cxnId="{5637C0F0-FE66-4BC4-9410-22209DE74832}">
      <dgm:prSet/>
      <dgm:spPr/>
      <dgm:t>
        <a:bodyPr/>
        <a:lstStyle/>
        <a:p>
          <a:endParaRPr lang="cs-CZ"/>
        </a:p>
      </dgm:t>
    </dgm:pt>
    <dgm:pt modelId="{BCA82C02-75A6-4485-AE3A-470A369FC4C9}" type="sibTrans" cxnId="{5637C0F0-FE66-4BC4-9410-22209DE74832}">
      <dgm:prSet/>
      <dgm:spPr/>
      <dgm:t>
        <a:bodyPr/>
        <a:lstStyle/>
        <a:p>
          <a:endParaRPr lang="cs-CZ"/>
        </a:p>
      </dgm:t>
    </dgm:pt>
    <dgm:pt modelId="{632FF170-E8F3-4384-8227-29C0E73965FC}">
      <dgm:prSet phldrT="[Text]"/>
      <dgm:spPr/>
      <dgm:t>
        <a:bodyPr/>
        <a:lstStyle/>
        <a:p>
          <a:r>
            <a:rPr lang="cs-CZ" dirty="0" smtClean="0">
              <a:solidFill>
                <a:schemeClr val="tx1"/>
              </a:solidFill>
            </a:rPr>
            <a:t>SÝKORA</a:t>
          </a:r>
          <a:endParaRPr lang="cs-CZ" dirty="0">
            <a:solidFill>
              <a:schemeClr val="tx1"/>
            </a:solidFill>
          </a:endParaRPr>
        </a:p>
      </dgm:t>
    </dgm:pt>
    <dgm:pt modelId="{63D86151-25E2-4D3B-BFC5-31CC4AF9B153}" type="parTrans" cxnId="{B31310F7-3C20-4574-A9D9-77DEC20814DD}">
      <dgm:prSet/>
      <dgm:spPr/>
      <dgm:t>
        <a:bodyPr/>
        <a:lstStyle/>
        <a:p>
          <a:endParaRPr lang="cs-CZ"/>
        </a:p>
      </dgm:t>
    </dgm:pt>
    <dgm:pt modelId="{E0317430-FE7C-4D74-BF85-8CF602A83355}" type="sibTrans" cxnId="{B31310F7-3C20-4574-A9D9-77DEC20814DD}">
      <dgm:prSet/>
      <dgm:spPr/>
      <dgm:t>
        <a:bodyPr/>
        <a:lstStyle/>
        <a:p>
          <a:endParaRPr lang="cs-CZ"/>
        </a:p>
      </dgm:t>
    </dgm:pt>
    <dgm:pt modelId="{A7E6D474-0B5F-4206-85EB-EA0434F7A883}">
      <dgm:prSet phldrT="[Text]"/>
      <dgm:spPr/>
      <dgm:t>
        <a:bodyPr/>
        <a:lstStyle/>
        <a:p>
          <a:r>
            <a:rPr lang="cs-CZ" dirty="0" smtClean="0">
              <a:solidFill>
                <a:schemeClr val="tx1"/>
              </a:solidFill>
            </a:rPr>
            <a:t>ŠELMA</a:t>
          </a:r>
          <a:endParaRPr lang="cs-CZ" dirty="0">
            <a:solidFill>
              <a:schemeClr val="tx1"/>
            </a:solidFill>
          </a:endParaRPr>
        </a:p>
      </dgm:t>
    </dgm:pt>
    <dgm:pt modelId="{A70EDAB7-209B-4BF9-9D3A-560C896292CA}" type="parTrans" cxnId="{9EE30E61-FFE6-4E8B-A0F6-5865B7F95CA8}">
      <dgm:prSet/>
      <dgm:spPr/>
      <dgm:t>
        <a:bodyPr/>
        <a:lstStyle/>
        <a:p>
          <a:endParaRPr lang="cs-CZ"/>
        </a:p>
      </dgm:t>
    </dgm:pt>
    <dgm:pt modelId="{66EDEEEC-06C8-497C-96E4-0E2AE4523305}" type="sibTrans" cxnId="{9EE30E61-FFE6-4E8B-A0F6-5865B7F95CA8}">
      <dgm:prSet/>
      <dgm:spPr/>
      <dgm:t>
        <a:bodyPr/>
        <a:lstStyle/>
        <a:p>
          <a:endParaRPr lang="cs-CZ"/>
        </a:p>
      </dgm:t>
    </dgm:pt>
    <dgm:pt modelId="{AE5AE2F3-D6BB-4366-8AB4-6949A06F7FA0}">
      <dgm:prSet phldrT="[Text]"/>
      <dgm:spPr/>
      <dgm:t>
        <a:bodyPr/>
        <a:lstStyle/>
        <a:p>
          <a:r>
            <a:rPr lang="cs-CZ" dirty="0" smtClean="0">
              <a:solidFill>
                <a:schemeClr val="tx1"/>
              </a:solidFill>
            </a:rPr>
            <a:t>ČLOVĚK</a:t>
          </a:r>
          <a:endParaRPr lang="cs-CZ" dirty="0">
            <a:solidFill>
              <a:schemeClr val="tx1"/>
            </a:solidFill>
          </a:endParaRPr>
        </a:p>
      </dgm:t>
    </dgm:pt>
    <dgm:pt modelId="{373B64F7-C497-436C-8E02-1D81AEF6221D}" type="parTrans" cxnId="{66716B31-5D87-4EE8-BDBF-BB863E4097E9}">
      <dgm:prSet/>
      <dgm:spPr/>
      <dgm:t>
        <a:bodyPr/>
        <a:lstStyle/>
        <a:p>
          <a:endParaRPr lang="cs-CZ"/>
        </a:p>
      </dgm:t>
    </dgm:pt>
    <dgm:pt modelId="{0A3D1A8A-65A2-4B21-8E9B-320927365E03}" type="sibTrans" cxnId="{66716B31-5D87-4EE8-BDBF-BB863E4097E9}">
      <dgm:prSet/>
      <dgm:spPr/>
      <dgm:t>
        <a:bodyPr/>
        <a:lstStyle/>
        <a:p>
          <a:endParaRPr lang="cs-CZ"/>
        </a:p>
      </dgm:t>
    </dgm:pt>
    <dgm:pt modelId="{A0ACACB3-1882-46A9-8099-D691009722E0}" type="pres">
      <dgm:prSet presAssocID="{39A44D9F-4841-4110-A0DB-FBAC28BE35C1}" presName="cycle" presStyleCnt="0">
        <dgm:presLayoutVars>
          <dgm:dir/>
          <dgm:resizeHandles val="exact"/>
        </dgm:presLayoutVars>
      </dgm:prSet>
      <dgm:spPr/>
      <dgm:t>
        <a:bodyPr/>
        <a:lstStyle/>
        <a:p>
          <a:endParaRPr lang="cs-CZ"/>
        </a:p>
      </dgm:t>
    </dgm:pt>
    <dgm:pt modelId="{D37A6EB5-EF54-4D0A-BBA0-52AE260BAB73}" type="pres">
      <dgm:prSet presAssocID="{F503A6F2-8AC2-49CD-BEAC-C03A8848E0E3}" presName="node" presStyleLbl="node1" presStyleIdx="0" presStyleCnt="5">
        <dgm:presLayoutVars>
          <dgm:bulletEnabled val="1"/>
        </dgm:presLayoutVars>
      </dgm:prSet>
      <dgm:spPr/>
      <dgm:t>
        <a:bodyPr/>
        <a:lstStyle/>
        <a:p>
          <a:endParaRPr lang="cs-CZ"/>
        </a:p>
      </dgm:t>
    </dgm:pt>
    <dgm:pt modelId="{CA2FDD72-3170-420C-A6FC-7F316033C243}" type="pres">
      <dgm:prSet presAssocID="{F503A6F2-8AC2-49CD-BEAC-C03A8848E0E3}" presName="spNode" presStyleCnt="0"/>
      <dgm:spPr/>
    </dgm:pt>
    <dgm:pt modelId="{FABFDFC8-F062-41EF-AA1F-00FA9D199142}" type="pres">
      <dgm:prSet presAssocID="{1CD010E5-F4E7-489B-885D-AED4A1873B8C}" presName="sibTrans" presStyleLbl="sibTrans1D1" presStyleIdx="0" presStyleCnt="5"/>
      <dgm:spPr/>
      <dgm:t>
        <a:bodyPr/>
        <a:lstStyle/>
        <a:p>
          <a:endParaRPr lang="cs-CZ"/>
        </a:p>
      </dgm:t>
    </dgm:pt>
    <dgm:pt modelId="{BFA4B115-A6DD-4E23-BB2E-3473E7DAF42B}" type="pres">
      <dgm:prSet presAssocID="{B376E471-64F5-4906-8399-D0D99123D16C}" presName="node" presStyleLbl="node1" presStyleIdx="1" presStyleCnt="5">
        <dgm:presLayoutVars>
          <dgm:bulletEnabled val="1"/>
        </dgm:presLayoutVars>
      </dgm:prSet>
      <dgm:spPr/>
      <dgm:t>
        <a:bodyPr/>
        <a:lstStyle/>
        <a:p>
          <a:endParaRPr lang="cs-CZ"/>
        </a:p>
      </dgm:t>
    </dgm:pt>
    <dgm:pt modelId="{971A9AF1-D96A-4ED8-8B8A-53FD538AE3F6}" type="pres">
      <dgm:prSet presAssocID="{B376E471-64F5-4906-8399-D0D99123D16C}" presName="spNode" presStyleCnt="0"/>
      <dgm:spPr/>
    </dgm:pt>
    <dgm:pt modelId="{0C439F44-AD46-4C89-8052-6BE6B85B6345}" type="pres">
      <dgm:prSet presAssocID="{BCA82C02-75A6-4485-AE3A-470A369FC4C9}" presName="sibTrans" presStyleLbl="sibTrans1D1" presStyleIdx="1" presStyleCnt="5"/>
      <dgm:spPr/>
      <dgm:t>
        <a:bodyPr/>
        <a:lstStyle/>
        <a:p>
          <a:endParaRPr lang="cs-CZ"/>
        </a:p>
      </dgm:t>
    </dgm:pt>
    <dgm:pt modelId="{B62FD08A-F73E-46AF-B510-3FB465632092}" type="pres">
      <dgm:prSet presAssocID="{632FF170-E8F3-4384-8227-29C0E73965FC}" presName="node" presStyleLbl="node1" presStyleIdx="2" presStyleCnt="5">
        <dgm:presLayoutVars>
          <dgm:bulletEnabled val="1"/>
        </dgm:presLayoutVars>
      </dgm:prSet>
      <dgm:spPr/>
      <dgm:t>
        <a:bodyPr/>
        <a:lstStyle/>
        <a:p>
          <a:endParaRPr lang="cs-CZ"/>
        </a:p>
      </dgm:t>
    </dgm:pt>
    <dgm:pt modelId="{8BB17240-1C1C-48E7-AAB5-C299DF312BA6}" type="pres">
      <dgm:prSet presAssocID="{632FF170-E8F3-4384-8227-29C0E73965FC}" presName="spNode" presStyleCnt="0"/>
      <dgm:spPr/>
    </dgm:pt>
    <dgm:pt modelId="{7B02AC84-211B-408E-826A-B5B40EB0D27E}" type="pres">
      <dgm:prSet presAssocID="{E0317430-FE7C-4D74-BF85-8CF602A83355}" presName="sibTrans" presStyleLbl="sibTrans1D1" presStyleIdx="2" presStyleCnt="5"/>
      <dgm:spPr/>
      <dgm:t>
        <a:bodyPr/>
        <a:lstStyle/>
        <a:p>
          <a:endParaRPr lang="cs-CZ"/>
        </a:p>
      </dgm:t>
    </dgm:pt>
    <dgm:pt modelId="{DD4D9B64-6A4E-41EE-BBDE-3D31E4C19EA3}" type="pres">
      <dgm:prSet presAssocID="{A7E6D474-0B5F-4206-85EB-EA0434F7A883}" presName="node" presStyleLbl="node1" presStyleIdx="3" presStyleCnt="5">
        <dgm:presLayoutVars>
          <dgm:bulletEnabled val="1"/>
        </dgm:presLayoutVars>
      </dgm:prSet>
      <dgm:spPr/>
      <dgm:t>
        <a:bodyPr/>
        <a:lstStyle/>
        <a:p>
          <a:endParaRPr lang="cs-CZ"/>
        </a:p>
      </dgm:t>
    </dgm:pt>
    <dgm:pt modelId="{8F798565-1F20-484D-AAA2-530B2E3C5D8F}" type="pres">
      <dgm:prSet presAssocID="{A7E6D474-0B5F-4206-85EB-EA0434F7A883}" presName="spNode" presStyleCnt="0"/>
      <dgm:spPr/>
    </dgm:pt>
    <dgm:pt modelId="{8B085630-AF9C-4107-A90A-2AC368087788}" type="pres">
      <dgm:prSet presAssocID="{66EDEEEC-06C8-497C-96E4-0E2AE4523305}" presName="sibTrans" presStyleLbl="sibTrans1D1" presStyleIdx="3" presStyleCnt="5"/>
      <dgm:spPr/>
      <dgm:t>
        <a:bodyPr/>
        <a:lstStyle/>
        <a:p>
          <a:endParaRPr lang="cs-CZ"/>
        </a:p>
      </dgm:t>
    </dgm:pt>
    <dgm:pt modelId="{8B64A19B-DED6-4B1C-9AF5-D26273E40AD7}" type="pres">
      <dgm:prSet presAssocID="{AE5AE2F3-D6BB-4366-8AB4-6949A06F7FA0}" presName="node" presStyleLbl="node1" presStyleIdx="4" presStyleCnt="5">
        <dgm:presLayoutVars>
          <dgm:bulletEnabled val="1"/>
        </dgm:presLayoutVars>
      </dgm:prSet>
      <dgm:spPr/>
      <dgm:t>
        <a:bodyPr/>
        <a:lstStyle/>
        <a:p>
          <a:endParaRPr lang="cs-CZ"/>
        </a:p>
      </dgm:t>
    </dgm:pt>
    <dgm:pt modelId="{00A7624E-6AE9-444C-B713-318EBA215B8D}" type="pres">
      <dgm:prSet presAssocID="{AE5AE2F3-D6BB-4366-8AB4-6949A06F7FA0}" presName="spNode" presStyleCnt="0"/>
      <dgm:spPr/>
    </dgm:pt>
    <dgm:pt modelId="{C8503865-9267-4E8C-B4A6-6D1DB273488C}" type="pres">
      <dgm:prSet presAssocID="{0A3D1A8A-65A2-4B21-8E9B-320927365E03}" presName="sibTrans" presStyleLbl="sibTrans1D1" presStyleIdx="4" presStyleCnt="5"/>
      <dgm:spPr/>
      <dgm:t>
        <a:bodyPr/>
        <a:lstStyle/>
        <a:p>
          <a:endParaRPr lang="cs-CZ"/>
        </a:p>
      </dgm:t>
    </dgm:pt>
  </dgm:ptLst>
  <dgm:cxnLst>
    <dgm:cxn modelId="{9EE30E61-FFE6-4E8B-A0F6-5865B7F95CA8}" srcId="{39A44D9F-4841-4110-A0DB-FBAC28BE35C1}" destId="{A7E6D474-0B5F-4206-85EB-EA0434F7A883}" srcOrd="3" destOrd="0" parTransId="{A70EDAB7-209B-4BF9-9D3A-560C896292CA}" sibTransId="{66EDEEEC-06C8-497C-96E4-0E2AE4523305}"/>
    <dgm:cxn modelId="{4E350D09-449F-4686-9BFC-1FD010EC23F6}" type="presOf" srcId="{E0317430-FE7C-4D74-BF85-8CF602A83355}" destId="{7B02AC84-211B-408E-826A-B5B40EB0D27E}" srcOrd="0" destOrd="0" presId="urn:microsoft.com/office/officeart/2005/8/layout/cycle5"/>
    <dgm:cxn modelId="{B31310F7-3C20-4574-A9D9-77DEC20814DD}" srcId="{39A44D9F-4841-4110-A0DB-FBAC28BE35C1}" destId="{632FF170-E8F3-4384-8227-29C0E73965FC}" srcOrd="2" destOrd="0" parTransId="{63D86151-25E2-4D3B-BFC5-31CC4AF9B153}" sibTransId="{E0317430-FE7C-4D74-BF85-8CF602A83355}"/>
    <dgm:cxn modelId="{61B82070-4126-4470-8D34-D641FAF40197}" type="presOf" srcId="{39A44D9F-4841-4110-A0DB-FBAC28BE35C1}" destId="{A0ACACB3-1882-46A9-8099-D691009722E0}" srcOrd="0" destOrd="0" presId="urn:microsoft.com/office/officeart/2005/8/layout/cycle5"/>
    <dgm:cxn modelId="{9B2B66CE-A68E-48EA-9C79-67A5C20D1617}" type="presOf" srcId="{B376E471-64F5-4906-8399-D0D99123D16C}" destId="{BFA4B115-A6DD-4E23-BB2E-3473E7DAF42B}" srcOrd="0" destOrd="0" presId="urn:microsoft.com/office/officeart/2005/8/layout/cycle5"/>
    <dgm:cxn modelId="{12A4F6B0-090C-4578-9B25-A5C07C587D52}" type="presOf" srcId="{0A3D1A8A-65A2-4B21-8E9B-320927365E03}" destId="{C8503865-9267-4E8C-B4A6-6D1DB273488C}" srcOrd="0" destOrd="0" presId="urn:microsoft.com/office/officeart/2005/8/layout/cycle5"/>
    <dgm:cxn modelId="{5637C0F0-FE66-4BC4-9410-22209DE74832}" srcId="{39A44D9F-4841-4110-A0DB-FBAC28BE35C1}" destId="{B376E471-64F5-4906-8399-D0D99123D16C}" srcOrd="1" destOrd="0" parTransId="{5F5A23B1-5EFD-4602-9C81-C2FB568D2871}" sibTransId="{BCA82C02-75A6-4485-AE3A-470A369FC4C9}"/>
    <dgm:cxn modelId="{B304A116-81E7-493C-913C-F9C5BF15AA75}" type="presOf" srcId="{AE5AE2F3-D6BB-4366-8AB4-6949A06F7FA0}" destId="{8B64A19B-DED6-4B1C-9AF5-D26273E40AD7}" srcOrd="0" destOrd="0" presId="urn:microsoft.com/office/officeart/2005/8/layout/cycle5"/>
    <dgm:cxn modelId="{B8F6E07B-19D9-4BA4-964B-A3403D0E86D7}" type="presOf" srcId="{BCA82C02-75A6-4485-AE3A-470A369FC4C9}" destId="{0C439F44-AD46-4C89-8052-6BE6B85B6345}" srcOrd="0" destOrd="0" presId="urn:microsoft.com/office/officeart/2005/8/layout/cycle5"/>
    <dgm:cxn modelId="{B1A0D864-3BF3-4596-AED0-4E9E2596D240}" type="presOf" srcId="{F503A6F2-8AC2-49CD-BEAC-C03A8848E0E3}" destId="{D37A6EB5-EF54-4D0A-BBA0-52AE260BAB73}" srcOrd="0" destOrd="0" presId="urn:microsoft.com/office/officeart/2005/8/layout/cycle5"/>
    <dgm:cxn modelId="{4B7E5DAE-1CF7-46C0-BA1D-9F615E5AC741}" type="presOf" srcId="{632FF170-E8F3-4384-8227-29C0E73965FC}" destId="{B62FD08A-F73E-46AF-B510-3FB465632092}" srcOrd="0" destOrd="0" presId="urn:microsoft.com/office/officeart/2005/8/layout/cycle5"/>
    <dgm:cxn modelId="{F3018E72-7DCA-4F45-8877-15563B326160}" srcId="{39A44D9F-4841-4110-A0DB-FBAC28BE35C1}" destId="{F503A6F2-8AC2-49CD-BEAC-C03A8848E0E3}" srcOrd="0" destOrd="0" parTransId="{C22DBC17-B33C-4E33-80D5-9FD6298F5EE4}" sibTransId="{1CD010E5-F4E7-489B-885D-AED4A1873B8C}"/>
    <dgm:cxn modelId="{66716B31-5D87-4EE8-BDBF-BB863E4097E9}" srcId="{39A44D9F-4841-4110-A0DB-FBAC28BE35C1}" destId="{AE5AE2F3-D6BB-4366-8AB4-6949A06F7FA0}" srcOrd="4" destOrd="0" parTransId="{373B64F7-C497-436C-8E02-1D81AEF6221D}" sibTransId="{0A3D1A8A-65A2-4B21-8E9B-320927365E03}"/>
    <dgm:cxn modelId="{134B1D8A-140B-42AE-9205-06B93B7A81A7}" type="presOf" srcId="{1CD010E5-F4E7-489B-885D-AED4A1873B8C}" destId="{FABFDFC8-F062-41EF-AA1F-00FA9D199142}" srcOrd="0" destOrd="0" presId="urn:microsoft.com/office/officeart/2005/8/layout/cycle5"/>
    <dgm:cxn modelId="{16694656-0CC7-4B0A-BCD7-1EE89DD2F387}" type="presOf" srcId="{66EDEEEC-06C8-497C-96E4-0E2AE4523305}" destId="{8B085630-AF9C-4107-A90A-2AC368087788}" srcOrd="0" destOrd="0" presId="urn:microsoft.com/office/officeart/2005/8/layout/cycle5"/>
    <dgm:cxn modelId="{6567EAAE-1CDE-41B4-9F0B-2E5B163AE26E}" type="presOf" srcId="{A7E6D474-0B5F-4206-85EB-EA0434F7A883}" destId="{DD4D9B64-6A4E-41EE-BBDE-3D31E4C19EA3}" srcOrd="0" destOrd="0" presId="urn:microsoft.com/office/officeart/2005/8/layout/cycle5"/>
    <dgm:cxn modelId="{C6FF0BA5-FC65-46A7-96B1-CF2DC3886A89}" type="presParOf" srcId="{A0ACACB3-1882-46A9-8099-D691009722E0}" destId="{D37A6EB5-EF54-4D0A-BBA0-52AE260BAB73}" srcOrd="0" destOrd="0" presId="urn:microsoft.com/office/officeart/2005/8/layout/cycle5"/>
    <dgm:cxn modelId="{749242AC-4FAD-456B-B651-BBBDEE539C70}" type="presParOf" srcId="{A0ACACB3-1882-46A9-8099-D691009722E0}" destId="{CA2FDD72-3170-420C-A6FC-7F316033C243}" srcOrd="1" destOrd="0" presId="urn:microsoft.com/office/officeart/2005/8/layout/cycle5"/>
    <dgm:cxn modelId="{890F2687-0E5F-40BF-9860-E0D001B1DAD7}" type="presParOf" srcId="{A0ACACB3-1882-46A9-8099-D691009722E0}" destId="{FABFDFC8-F062-41EF-AA1F-00FA9D199142}" srcOrd="2" destOrd="0" presId="urn:microsoft.com/office/officeart/2005/8/layout/cycle5"/>
    <dgm:cxn modelId="{A5E70C12-2576-4D9E-8E2E-555DDA6CCF16}" type="presParOf" srcId="{A0ACACB3-1882-46A9-8099-D691009722E0}" destId="{BFA4B115-A6DD-4E23-BB2E-3473E7DAF42B}" srcOrd="3" destOrd="0" presId="urn:microsoft.com/office/officeart/2005/8/layout/cycle5"/>
    <dgm:cxn modelId="{73ABCAA6-B3C5-4ED0-AB02-5875D53D9B21}" type="presParOf" srcId="{A0ACACB3-1882-46A9-8099-D691009722E0}" destId="{971A9AF1-D96A-4ED8-8B8A-53FD538AE3F6}" srcOrd="4" destOrd="0" presId="urn:microsoft.com/office/officeart/2005/8/layout/cycle5"/>
    <dgm:cxn modelId="{0D98CDA6-56F0-4FC6-B787-B770F6F821E8}" type="presParOf" srcId="{A0ACACB3-1882-46A9-8099-D691009722E0}" destId="{0C439F44-AD46-4C89-8052-6BE6B85B6345}" srcOrd="5" destOrd="0" presId="urn:microsoft.com/office/officeart/2005/8/layout/cycle5"/>
    <dgm:cxn modelId="{50C0798F-2115-424E-8573-06086A18795B}" type="presParOf" srcId="{A0ACACB3-1882-46A9-8099-D691009722E0}" destId="{B62FD08A-F73E-46AF-B510-3FB465632092}" srcOrd="6" destOrd="0" presId="urn:microsoft.com/office/officeart/2005/8/layout/cycle5"/>
    <dgm:cxn modelId="{00A7ADD0-6534-4A4A-AF1C-61E16554047A}" type="presParOf" srcId="{A0ACACB3-1882-46A9-8099-D691009722E0}" destId="{8BB17240-1C1C-48E7-AAB5-C299DF312BA6}" srcOrd="7" destOrd="0" presId="urn:microsoft.com/office/officeart/2005/8/layout/cycle5"/>
    <dgm:cxn modelId="{6ACE3320-1398-4915-BE3E-CDAD4C0C22DD}" type="presParOf" srcId="{A0ACACB3-1882-46A9-8099-D691009722E0}" destId="{7B02AC84-211B-408E-826A-B5B40EB0D27E}" srcOrd="8" destOrd="0" presId="urn:microsoft.com/office/officeart/2005/8/layout/cycle5"/>
    <dgm:cxn modelId="{A702DAA0-D444-4594-AA9F-3E97758A673D}" type="presParOf" srcId="{A0ACACB3-1882-46A9-8099-D691009722E0}" destId="{DD4D9B64-6A4E-41EE-BBDE-3D31E4C19EA3}" srcOrd="9" destOrd="0" presId="urn:microsoft.com/office/officeart/2005/8/layout/cycle5"/>
    <dgm:cxn modelId="{C746D457-C7ED-443F-8FDD-3567BF04C127}" type="presParOf" srcId="{A0ACACB3-1882-46A9-8099-D691009722E0}" destId="{8F798565-1F20-484D-AAA2-530B2E3C5D8F}" srcOrd="10" destOrd="0" presId="urn:microsoft.com/office/officeart/2005/8/layout/cycle5"/>
    <dgm:cxn modelId="{43E238F9-8700-4C01-BBB0-DDDDDD5D2F51}" type="presParOf" srcId="{A0ACACB3-1882-46A9-8099-D691009722E0}" destId="{8B085630-AF9C-4107-A90A-2AC368087788}" srcOrd="11" destOrd="0" presId="urn:microsoft.com/office/officeart/2005/8/layout/cycle5"/>
    <dgm:cxn modelId="{B009CFDA-4907-45E9-A43E-E7AC633B61CF}" type="presParOf" srcId="{A0ACACB3-1882-46A9-8099-D691009722E0}" destId="{8B64A19B-DED6-4B1C-9AF5-D26273E40AD7}" srcOrd="12" destOrd="0" presId="urn:microsoft.com/office/officeart/2005/8/layout/cycle5"/>
    <dgm:cxn modelId="{FA63E5A3-A550-4BB8-B55C-6C171D4F28F1}" type="presParOf" srcId="{A0ACACB3-1882-46A9-8099-D691009722E0}" destId="{00A7624E-6AE9-444C-B713-318EBA215B8D}" srcOrd="13" destOrd="0" presId="urn:microsoft.com/office/officeart/2005/8/layout/cycle5"/>
    <dgm:cxn modelId="{76D98C16-9F9F-4F90-98E3-710764BF96F7}" type="presParOf" srcId="{A0ACACB3-1882-46A9-8099-D691009722E0}" destId="{C8503865-9267-4E8C-B4A6-6D1DB273488C}" srcOrd="14" destOrd="0" presId="urn:microsoft.com/office/officeart/2005/8/layout/cycle5"/>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17D5EF9-523C-49CA-A8D3-70754CF17B66}">
      <dsp:nvSpPr>
        <dsp:cNvPr id="0" name=""/>
        <dsp:cNvSpPr/>
      </dsp:nvSpPr>
      <dsp:spPr>
        <a:xfrm>
          <a:off x="2457273" y="0"/>
          <a:ext cx="1638182" cy="1167540"/>
        </a:xfrm>
        <a:prstGeom prst="trapezoid">
          <a:avLst>
            <a:gd name="adj" fmla="val 70155"/>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82550" rIns="82550" bIns="82550" numCol="1" spcCol="1270" anchor="ctr" anchorCtr="0">
          <a:noAutofit/>
        </a:bodyPr>
        <a:lstStyle/>
        <a:p>
          <a:pPr lvl="0" algn="ctr" defTabSz="2889250">
            <a:lnSpc>
              <a:spcPct val="90000"/>
            </a:lnSpc>
            <a:spcBef>
              <a:spcPct val="0"/>
            </a:spcBef>
            <a:spcAft>
              <a:spcPct val="35000"/>
            </a:spcAft>
          </a:pPr>
          <a:endParaRPr lang="cs-CZ" sz="6500" kern="1200" dirty="0"/>
        </a:p>
      </dsp:txBody>
      <dsp:txXfrm>
        <a:off x="2457273" y="0"/>
        <a:ext cx="1638182" cy="1167540"/>
      </dsp:txXfrm>
    </dsp:sp>
    <dsp:sp modelId="{5F4360A4-AE67-41E1-8B30-2874BC0724E5}">
      <dsp:nvSpPr>
        <dsp:cNvPr id="0" name=""/>
        <dsp:cNvSpPr/>
      </dsp:nvSpPr>
      <dsp:spPr>
        <a:xfrm>
          <a:off x="1638182" y="1167540"/>
          <a:ext cx="3276364" cy="1167540"/>
        </a:xfrm>
        <a:prstGeom prst="trapezoid">
          <a:avLst>
            <a:gd name="adj" fmla="val 70155"/>
          </a:avLst>
        </a:prstGeom>
        <a:solidFill>
          <a:schemeClr val="accent4">
            <a:hueOff val="6134423"/>
            <a:satOff val="-1518"/>
            <a:lumOff val="307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82550" rIns="82550" bIns="82550" numCol="1" spcCol="1270" anchor="ctr" anchorCtr="0">
          <a:noAutofit/>
        </a:bodyPr>
        <a:lstStyle/>
        <a:p>
          <a:pPr lvl="0" algn="ctr" defTabSz="2889250">
            <a:lnSpc>
              <a:spcPct val="90000"/>
            </a:lnSpc>
            <a:spcBef>
              <a:spcPct val="0"/>
            </a:spcBef>
            <a:spcAft>
              <a:spcPct val="35000"/>
            </a:spcAft>
          </a:pPr>
          <a:endParaRPr lang="cs-CZ" sz="6500" kern="1200" dirty="0"/>
        </a:p>
      </dsp:txBody>
      <dsp:txXfrm>
        <a:off x="2211545" y="1167540"/>
        <a:ext cx="2129636" cy="1167540"/>
      </dsp:txXfrm>
    </dsp:sp>
    <dsp:sp modelId="{C4DE8D87-5025-41D3-B0F6-54DA64D58DF9}">
      <dsp:nvSpPr>
        <dsp:cNvPr id="0" name=""/>
        <dsp:cNvSpPr/>
      </dsp:nvSpPr>
      <dsp:spPr>
        <a:xfrm>
          <a:off x="819091" y="2335081"/>
          <a:ext cx="4914546" cy="1167540"/>
        </a:xfrm>
        <a:prstGeom prst="trapezoid">
          <a:avLst>
            <a:gd name="adj" fmla="val 70155"/>
          </a:avLst>
        </a:prstGeom>
        <a:solidFill>
          <a:schemeClr val="accent4">
            <a:hueOff val="12268846"/>
            <a:satOff val="-3037"/>
            <a:lumOff val="61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82550" rIns="82550" bIns="82550" numCol="1" spcCol="1270" anchor="ctr" anchorCtr="0">
          <a:noAutofit/>
        </a:bodyPr>
        <a:lstStyle/>
        <a:p>
          <a:pPr lvl="0" algn="ctr" defTabSz="2889250">
            <a:lnSpc>
              <a:spcPct val="90000"/>
            </a:lnSpc>
            <a:spcBef>
              <a:spcPct val="0"/>
            </a:spcBef>
            <a:spcAft>
              <a:spcPct val="35000"/>
            </a:spcAft>
          </a:pPr>
          <a:endParaRPr lang="cs-CZ" sz="6500" kern="1200" dirty="0"/>
        </a:p>
      </dsp:txBody>
      <dsp:txXfrm>
        <a:off x="1679136" y="2335081"/>
        <a:ext cx="3194454" cy="1167540"/>
      </dsp:txXfrm>
    </dsp:sp>
    <dsp:sp modelId="{0F055C43-DAA4-4688-94A4-8C5F36C5057C}">
      <dsp:nvSpPr>
        <dsp:cNvPr id="0" name=""/>
        <dsp:cNvSpPr/>
      </dsp:nvSpPr>
      <dsp:spPr>
        <a:xfrm>
          <a:off x="0" y="3502621"/>
          <a:ext cx="6552728" cy="1167540"/>
        </a:xfrm>
        <a:prstGeom prst="trapezoid">
          <a:avLst>
            <a:gd name="adj" fmla="val 70155"/>
          </a:avLst>
        </a:prstGeom>
        <a:solidFill>
          <a:schemeClr val="accent4">
            <a:hueOff val="18403270"/>
            <a:satOff val="-4555"/>
            <a:lumOff val="921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82550" rIns="82550" bIns="82550" numCol="1" spcCol="1270" anchor="ctr" anchorCtr="0">
          <a:noAutofit/>
        </a:bodyPr>
        <a:lstStyle/>
        <a:p>
          <a:pPr lvl="0" algn="ctr" defTabSz="2889250">
            <a:lnSpc>
              <a:spcPct val="90000"/>
            </a:lnSpc>
            <a:spcBef>
              <a:spcPct val="0"/>
            </a:spcBef>
            <a:spcAft>
              <a:spcPct val="35000"/>
            </a:spcAft>
          </a:pPr>
          <a:endParaRPr lang="cs-CZ" sz="6500" kern="1200" dirty="0"/>
        </a:p>
      </dsp:txBody>
      <dsp:txXfrm>
        <a:off x="1146727" y="3502621"/>
        <a:ext cx="4259273" cy="1167540"/>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D37A6EB5-EF54-4D0A-BBA0-52AE260BAB73}">
      <dsp:nvSpPr>
        <dsp:cNvPr id="0" name=""/>
        <dsp:cNvSpPr/>
      </dsp:nvSpPr>
      <dsp:spPr>
        <a:xfrm>
          <a:off x="2380505" y="2370"/>
          <a:ext cx="1334988" cy="867742"/>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cs-CZ" sz="1500" kern="1200" dirty="0" smtClean="0">
              <a:solidFill>
                <a:schemeClr val="tx1"/>
              </a:solidFill>
            </a:rPr>
            <a:t>STROM</a:t>
          </a:r>
          <a:endParaRPr lang="cs-CZ" sz="1500" kern="1200" dirty="0">
            <a:solidFill>
              <a:schemeClr val="tx1"/>
            </a:solidFill>
          </a:endParaRPr>
        </a:p>
      </dsp:txBody>
      <dsp:txXfrm>
        <a:off x="2380505" y="2370"/>
        <a:ext cx="1334988" cy="867742"/>
      </dsp:txXfrm>
    </dsp:sp>
    <dsp:sp modelId="{FABFDFC8-F062-41EF-AA1F-00FA9D199142}">
      <dsp:nvSpPr>
        <dsp:cNvPr id="0" name=""/>
        <dsp:cNvSpPr/>
      </dsp:nvSpPr>
      <dsp:spPr>
        <a:xfrm>
          <a:off x="1315405" y="436241"/>
          <a:ext cx="3465188" cy="3465188"/>
        </a:xfrm>
        <a:custGeom>
          <a:avLst/>
          <a:gdLst/>
          <a:ahLst/>
          <a:cxnLst/>
          <a:rect l="0" t="0" r="0" b="0"/>
          <a:pathLst>
            <a:path>
              <a:moveTo>
                <a:pt x="2578672" y="220630"/>
              </a:moveTo>
              <a:arcTo wR="1732594" hR="1732594" stAng="17953853" swAng="1210876"/>
            </a:path>
          </a:pathLst>
        </a:custGeom>
        <a:noFill/>
        <a:ln w="12700"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BFA4B115-A6DD-4E23-BB2E-3473E7DAF42B}">
      <dsp:nvSpPr>
        <dsp:cNvPr id="0" name=""/>
        <dsp:cNvSpPr/>
      </dsp:nvSpPr>
      <dsp:spPr>
        <a:xfrm>
          <a:off x="4028301" y="1199563"/>
          <a:ext cx="1334988" cy="867742"/>
        </a:xfrm>
        <a:prstGeom prst="roundRect">
          <a:avLst/>
        </a:prstGeom>
        <a:solidFill>
          <a:schemeClr val="accent4">
            <a:hueOff val="4600817"/>
            <a:satOff val="-1139"/>
            <a:lumOff val="230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cs-CZ" sz="1500" kern="1200" dirty="0" smtClean="0">
              <a:solidFill>
                <a:schemeClr val="tx1"/>
              </a:solidFill>
            </a:rPr>
            <a:t>HOUSENKA</a:t>
          </a:r>
          <a:endParaRPr lang="cs-CZ" sz="1500" kern="1200" dirty="0">
            <a:solidFill>
              <a:schemeClr val="tx1"/>
            </a:solidFill>
          </a:endParaRPr>
        </a:p>
      </dsp:txBody>
      <dsp:txXfrm>
        <a:off x="4028301" y="1199563"/>
        <a:ext cx="1334988" cy="867742"/>
      </dsp:txXfrm>
    </dsp:sp>
    <dsp:sp modelId="{0C439F44-AD46-4C89-8052-6BE6B85B6345}">
      <dsp:nvSpPr>
        <dsp:cNvPr id="0" name=""/>
        <dsp:cNvSpPr/>
      </dsp:nvSpPr>
      <dsp:spPr>
        <a:xfrm>
          <a:off x="1315405" y="436241"/>
          <a:ext cx="3465188" cy="3465188"/>
        </a:xfrm>
        <a:custGeom>
          <a:avLst/>
          <a:gdLst/>
          <a:ahLst/>
          <a:cxnLst/>
          <a:rect l="0" t="0" r="0" b="0"/>
          <a:pathLst>
            <a:path>
              <a:moveTo>
                <a:pt x="3461025" y="1852639"/>
              </a:moveTo>
              <a:arcTo wR="1732594" hR="1732594" stAng="21838381" swAng="1359213"/>
            </a:path>
          </a:pathLst>
        </a:custGeom>
        <a:noFill/>
        <a:ln w="12700" cap="rnd" cmpd="sng" algn="ctr">
          <a:solidFill>
            <a:schemeClr val="accent4">
              <a:hueOff val="4600817"/>
              <a:satOff val="-1139"/>
              <a:lumOff val="2304"/>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B62FD08A-F73E-46AF-B510-3FB465632092}">
      <dsp:nvSpPr>
        <dsp:cNvPr id="0" name=""/>
        <dsp:cNvSpPr/>
      </dsp:nvSpPr>
      <dsp:spPr>
        <a:xfrm>
          <a:off x="3398899" y="3136663"/>
          <a:ext cx="1334988" cy="867742"/>
        </a:xfrm>
        <a:prstGeom prst="roundRect">
          <a:avLst/>
        </a:prstGeom>
        <a:solidFill>
          <a:schemeClr val="accent4">
            <a:hueOff val="9201635"/>
            <a:satOff val="-2277"/>
            <a:lumOff val="460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cs-CZ" sz="1500" kern="1200" dirty="0" smtClean="0">
              <a:solidFill>
                <a:schemeClr val="tx1"/>
              </a:solidFill>
            </a:rPr>
            <a:t>SÝKORA</a:t>
          </a:r>
          <a:endParaRPr lang="cs-CZ" sz="1500" kern="1200" dirty="0">
            <a:solidFill>
              <a:schemeClr val="tx1"/>
            </a:solidFill>
          </a:endParaRPr>
        </a:p>
      </dsp:txBody>
      <dsp:txXfrm>
        <a:off x="3398899" y="3136663"/>
        <a:ext cx="1334988" cy="867742"/>
      </dsp:txXfrm>
    </dsp:sp>
    <dsp:sp modelId="{7B02AC84-211B-408E-826A-B5B40EB0D27E}">
      <dsp:nvSpPr>
        <dsp:cNvPr id="0" name=""/>
        <dsp:cNvSpPr/>
      </dsp:nvSpPr>
      <dsp:spPr>
        <a:xfrm>
          <a:off x="1315405" y="436241"/>
          <a:ext cx="3465188" cy="3465188"/>
        </a:xfrm>
        <a:custGeom>
          <a:avLst/>
          <a:gdLst/>
          <a:ahLst/>
          <a:cxnLst/>
          <a:rect l="0" t="0" r="0" b="0"/>
          <a:pathLst>
            <a:path>
              <a:moveTo>
                <a:pt x="1945042" y="3452114"/>
              </a:moveTo>
              <a:arcTo wR="1732594" hR="1732594" stAng="4977406" swAng="845189"/>
            </a:path>
          </a:pathLst>
        </a:custGeom>
        <a:noFill/>
        <a:ln w="12700" cap="rnd" cmpd="sng" algn="ctr">
          <a:solidFill>
            <a:schemeClr val="accent4">
              <a:hueOff val="9201635"/>
              <a:satOff val="-2277"/>
              <a:lumOff val="4608"/>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DD4D9B64-6A4E-41EE-BBDE-3D31E4C19EA3}">
      <dsp:nvSpPr>
        <dsp:cNvPr id="0" name=""/>
        <dsp:cNvSpPr/>
      </dsp:nvSpPr>
      <dsp:spPr>
        <a:xfrm>
          <a:off x="1362112" y="3136663"/>
          <a:ext cx="1334988" cy="867742"/>
        </a:xfrm>
        <a:prstGeom prst="roundRect">
          <a:avLst/>
        </a:prstGeom>
        <a:solidFill>
          <a:schemeClr val="accent4">
            <a:hueOff val="13802452"/>
            <a:satOff val="-3416"/>
            <a:lumOff val="691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cs-CZ" sz="1500" kern="1200" dirty="0" smtClean="0">
              <a:solidFill>
                <a:schemeClr val="tx1"/>
              </a:solidFill>
            </a:rPr>
            <a:t>ŠELMA</a:t>
          </a:r>
          <a:endParaRPr lang="cs-CZ" sz="1500" kern="1200" dirty="0">
            <a:solidFill>
              <a:schemeClr val="tx1"/>
            </a:solidFill>
          </a:endParaRPr>
        </a:p>
      </dsp:txBody>
      <dsp:txXfrm>
        <a:off x="1362112" y="3136663"/>
        <a:ext cx="1334988" cy="867742"/>
      </dsp:txXfrm>
    </dsp:sp>
    <dsp:sp modelId="{8B085630-AF9C-4107-A90A-2AC368087788}">
      <dsp:nvSpPr>
        <dsp:cNvPr id="0" name=""/>
        <dsp:cNvSpPr/>
      </dsp:nvSpPr>
      <dsp:spPr>
        <a:xfrm>
          <a:off x="1315405" y="436241"/>
          <a:ext cx="3465188" cy="3465188"/>
        </a:xfrm>
        <a:custGeom>
          <a:avLst/>
          <a:gdLst/>
          <a:ahLst/>
          <a:cxnLst/>
          <a:rect l="0" t="0" r="0" b="0"/>
          <a:pathLst>
            <a:path>
              <a:moveTo>
                <a:pt x="183747" y="2509097"/>
              </a:moveTo>
              <a:arcTo wR="1732594" hR="1732594" stAng="9202406" swAng="1359213"/>
            </a:path>
          </a:pathLst>
        </a:custGeom>
        <a:noFill/>
        <a:ln w="12700" cap="rnd" cmpd="sng" algn="ctr">
          <a:solidFill>
            <a:schemeClr val="accent4">
              <a:hueOff val="13802452"/>
              <a:satOff val="-3416"/>
              <a:lumOff val="6912"/>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8B64A19B-DED6-4B1C-9AF5-D26273E40AD7}">
      <dsp:nvSpPr>
        <dsp:cNvPr id="0" name=""/>
        <dsp:cNvSpPr/>
      </dsp:nvSpPr>
      <dsp:spPr>
        <a:xfrm>
          <a:off x="732710" y="1199563"/>
          <a:ext cx="1334988" cy="867742"/>
        </a:xfrm>
        <a:prstGeom prst="roundRect">
          <a:avLst/>
        </a:prstGeom>
        <a:solidFill>
          <a:schemeClr val="accent4">
            <a:hueOff val="18403270"/>
            <a:satOff val="-4555"/>
            <a:lumOff val="921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cs-CZ" sz="1500" kern="1200" dirty="0" smtClean="0">
              <a:solidFill>
                <a:schemeClr val="tx1"/>
              </a:solidFill>
            </a:rPr>
            <a:t>ČLOVĚK</a:t>
          </a:r>
          <a:endParaRPr lang="cs-CZ" sz="1500" kern="1200" dirty="0">
            <a:solidFill>
              <a:schemeClr val="tx1"/>
            </a:solidFill>
          </a:endParaRPr>
        </a:p>
      </dsp:txBody>
      <dsp:txXfrm>
        <a:off x="732710" y="1199563"/>
        <a:ext cx="1334988" cy="867742"/>
      </dsp:txXfrm>
    </dsp:sp>
    <dsp:sp modelId="{C8503865-9267-4E8C-B4A6-6D1DB273488C}">
      <dsp:nvSpPr>
        <dsp:cNvPr id="0" name=""/>
        <dsp:cNvSpPr/>
      </dsp:nvSpPr>
      <dsp:spPr>
        <a:xfrm>
          <a:off x="1315405" y="436241"/>
          <a:ext cx="3465188" cy="3465188"/>
        </a:xfrm>
        <a:custGeom>
          <a:avLst/>
          <a:gdLst/>
          <a:ahLst/>
          <a:cxnLst/>
          <a:rect l="0" t="0" r="0" b="0"/>
          <a:pathLst>
            <a:path>
              <a:moveTo>
                <a:pt x="416846" y="605345"/>
              </a:moveTo>
              <a:arcTo wR="1732594" hR="1732594" stAng="13235271" swAng="1210876"/>
            </a:path>
          </a:pathLst>
        </a:custGeom>
        <a:noFill/>
        <a:ln w="12700" cap="rnd" cmpd="sng" algn="ctr">
          <a:solidFill>
            <a:schemeClr val="accent4">
              <a:hueOff val="18403270"/>
              <a:satOff val="-4555"/>
              <a:lumOff val="9216"/>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1009442" y="3307355"/>
            <a:ext cx="7117180" cy="1470025"/>
          </a:xfrm>
        </p:spPr>
        <p:txBody>
          <a:bodyPr anchor="b"/>
          <a:lstStyle>
            <a:lvl1pPr>
              <a:defRPr sz="4000"/>
            </a:lvl1pPr>
          </a:lstStyle>
          <a:p>
            <a:r>
              <a:rPr lang="cs-CZ" smtClean="0"/>
              <a:t>Kliknutím lze upravit styl.</a:t>
            </a:r>
            <a:endParaRPr lang="en-US"/>
          </a:p>
        </p:txBody>
      </p:sp>
      <p:sp>
        <p:nvSpPr>
          <p:cNvPr id="3" name="Subtitle 2"/>
          <p:cNvSpPr>
            <a:spLocks noGrp="1"/>
          </p:cNvSpPr>
          <p:nvPr>
            <p:ph type="subTitle" idx="1"/>
          </p:nvPr>
        </p:nvSpPr>
        <p:spPr>
          <a:xfrm>
            <a:off x="1009442" y="4777380"/>
            <a:ext cx="7117180" cy="861420"/>
          </a:xfrm>
        </p:spPr>
        <p:txBody>
          <a:bodyPr anchor="t">
            <a:normAutofit/>
          </a:bodyPr>
          <a:lstStyle>
            <a:lvl1pPr marL="0" indent="0" algn="l">
              <a:buNone/>
              <a:defRPr sz="2000">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a:p>
        </p:txBody>
      </p:sp>
      <p:sp>
        <p:nvSpPr>
          <p:cNvPr id="4" name="Date Placeholder 3"/>
          <p:cNvSpPr>
            <a:spLocks noGrp="1"/>
          </p:cNvSpPr>
          <p:nvPr>
            <p:ph type="dt" sz="half" idx="10"/>
          </p:nvPr>
        </p:nvSpPr>
        <p:spPr/>
        <p:txBody>
          <a:bodyPr/>
          <a:lstStyle>
            <a:lvl1pPr>
              <a:defRPr/>
            </a:lvl1pPr>
          </a:lstStyle>
          <a:p>
            <a:pPr>
              <a:defRPr/>
            </a:pPr>
            <a:fld id="{34B991C0-A555-4199-9ABE-41B114842CB3}" type="datetimeFigureOut">
              <a:rPr lang="cs-CZ"/>
              <a:pPr>
                <a:defRPr/>
              </a:pPr>
              <a:t>15.11.2013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0855BC66-2B92-4FDC-84DF-251514253266}"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lvl1pPr>
              <a:defRPr/>
            </a:lvl1pPr>
          </a:lstStyle>
          <a:p>
            <a:pPr>
              <a:defRPr/>
            </a:pPr>
            <a:fld id="{0C46C64C-FB43-42BF-9F30-27B0BDB9CADA}" type="datetimeFigureOut">
              <a:rPr lang="cs-CZ"/>
              <a:pPr>
                <a:defRPr/>
              </a:pPr>
              <a:t>15.11.2013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0384F4B9-861C-4DD3-BD5C-5C184DA8AF6E}"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1009443" y="3308581"/>
            <a:ext cx="7117178" cy="1468800"/>
          </a:xfrm>
        </p:spPr>
        <p:txBody>
          <a:bodyPr anchor="b"/>
          <a:lstStyle>
            <a:lvl1pPr algn="r">
              <a:defRPr sz="3200" b="0" cap="none"/>
            </a:lvl1pPr>
          </a:lstStyle>
          <a:p>
            <a:r>
              <a:rPr lang="cs-CZ" smtClean="0"/>
              <a:t>Kliknutím lze upravit styl.</a:t>
            </a:r>
            <a:endParaRPr lang="en-US"/>
          </a:p>
        </p:txBody>
      </p:sp>
      <p:sp>
        <p:nvSpPr>
          <p:cNvPr id="3" name="Text Placeholder 2"/>
          <p:cNvSpPr>
            <a:spLocks noGrp="1"/>
          </p:cNvSpPr>
          <p:nvPr>
            <p:ph type="body" idx="1"/>
          </p:nvPr>
        </p:nvSpPr>
        <p:spPr>
          <a:xfrm>
            <a:off x="1009443" y="4777381"/>
            <a:ext cx="7117178" cy="860400"/>
          </a:xfrm>
        </p:spPr>
        <p:txBody>
          <a:bodyPr anchor="t">
            <a:normAutofit/>
          </a:bodyPr>
          <a:lstStyle>
            <a:lvl1pPr marL="0" indent="0" algn="r">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lvl1pPr>
              <a:defRPr/>
            </a:lvl1pPr>
          </a:lstStyle>
          <a:p>
            <a:pPr>
              <a:defRPr/>
            </a:pPr>
            <a:fld id="{28473336-7389-4790-A5B1-B76A22B523F4}" type="datetimeFigureOut">
              <a:rPr lang="cs-CZ"/>
              <a:pPr>
                <a:defRPr/>
              </a:pPr>
              <a:t>15.11.2013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7AFABB19-1228-4009-BEDD-4ADF46067C36}"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a:xfrm>
            <a:off x="1009443" y="675724"/>
            <a:ext cx="7123080" cy="924475"/>
          </a:xfrm>
        </p:spPr>
        <p:txBody>
          <a:bodyPr/>
          <a:lstStyle/>
          <a:p>
            <a:r>
              <a:rPr lang="cs-CZ" smtClean="0"/>
              <a:t>Kliknutím lze upravit styl.</a:t>
            </a:r>
            <a:endParaRPr lang="en-US"/>
          </a:p>
        </p:txBody>
      </p:sp>
      <p:sp>
        <p:nvSpPr>
          <p:cNvPr id="3" name="Content Placeholder 2"/>
          <p:cNvSpPr>
            <a:spLocks noGrp="1"/>
          </p:cNvSpPr>
          <p:nvPr>
            <p:ph sz="half" idx="1"/>
          </p:nvPr>
        </p:nvSpPr>
        <p:spPr>
          <a:xfrm>
            <a:off x="1009442" y="1809749"/>
            <a:ext cx="3471277" cy="405130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Content Placeholder 3"/>
          <p:cNvSpPr>
            <a:spLocks noGrp="1"/>
          </p:cNvSpPr>
          <p:nvPr>
            <p:ph sz="half" idx="2"/>
          </p:nvPr>
        </p:nvSpPr>
        <p:spPr>
          <a:xfrm>
            <a:off x="4663281" y="1809749"/>
            <a:ext cx="3469242" cy="4051302"/>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3"/>
          <p:cNvSpPr>
            <a:spLocks noGrp="1"/>
          </p:cNvSpPr>
          <p:nvPr>
            <p:ph type="dt" sz="half" idx="10"/>
          </p:nvPr>
        </p:nvSpPr>
        <p:spPr/>
        <p:txBody>
          <a:bodyPr/>
          <a:lstStyle>
            <a:lvl1pPr>
              <a:defRPr/>
            </a:lvl1pPr>
          </a:lstStyle>
          <a:p>
            <a:pPr>
              <a:defRPr/>
            </a:pPr>
            <a:fld id="{ABF73D93-05BE-4D5C-A362-7064EDA89A46}" type="datetimeFigureOut">
              <a:rPr lang="cs-CZ"/>
              <a:pPr>
                <a:defRPr/>
              </a:pPr>
              <a:t>15.11.2013</a:t>
            </a:fld>
            <a:endParaRPr lang="cs-CZ"/>
          </a:p>
        </p:txBody>
      </p:sp>
      <p:sp>
        <p:nvSpPr>
          <p:cNvPr id="6" name="Footer Placeholder 4"/>
          <p:cNvSpPr>
            <a:spLocks noGrp="1"/>
          </p:cNvSpPr>
          <p:nvPr>
            <p:ph type="ftr" sz="quarter" idx="11"/>
          </p:nvPr>
        </p:nvSpPr>
        <p:spPr/>
        <p:txBody>
          <a:bodyPr/>
          <a:lstStyle>
            <a:lvl1pPr>
              <a:defRPr/>
            </a:lvl1pPr>
          </a:lstStyle>
          <a:p>
            <a:pPr>
              <a:defRPr/>
            </a:pPr>
            <a:endParaRPr lang="cs-CZ"/>
          </a:p>
        </p:txBody>
      </p:sp>
      <p:sp>
        <p:nvSpPr>
          <p:cNvPr id="7" name="Slide Number Placeholder 5"/>
          <p:cNvSpPr>
            <a:spLocks noGrp="1"/>
          </p:cNvSpPr>
          <p:nvPr>
            <p:ph type="sldNum" sz="quarter" idx="12"/>
          </p:nvPr>
        </p:nvSpPr>
        <p:spPr/>
        <p:txBody>
          <a:bodyPr/>
          <a:lstStyle>
            <a:lvl1pPr>
              <a:defRPr/>
            </a:lvl1pPr>
          </a:lstStyle>
          <a:p>
            <a:pPr>
              <a:defRPr/>
            </a:pPr>
            <a:fld id="{DD9860F8-60A4-4B36-AC7B-C74A6790CF30}"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1332894" y="1812927"/>
            <a:ext cx="3147824"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009442" y="2389189"/>
            <a:ext cx="3471277"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Text Placeholder 4"/>
          <p:cNvSpPr>
            <a:spLocks noGrp="1"/>
          </p:cNvSpPr>
          <p:nvPr>
            <p:ph type="body" sz="quarter" idx="3"/>
          </p:nvPr>
        </p:nvSpPr>
        <p:spPr>
          <a:xfrm>
            <a:off x="4992066" y="1812927"/>
            <a:ext cx="314248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63280" y="2389189"/>
            <a:ext cx="3471275"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Date Placeholder 3"/>
          <p:cNvSpPr>
            <a:spLocks noGrp="1"/>
          </p:cNvSpPr>
          <p:nvPr>
            <p:ph type="dt" sz="half" idx="10"/>
          </p:nvPr>
        </p:nvSpPr>
        <p:spPr/>
        <p:txBody>
          <a:bodyPr/>
          <a:lstStyle>
            <a:lvl1pPr>
              <a:defRPr/>
            </a:lvl1pPr>
          </a:lstStyle>
          <a:p>
            <a:pPr>
              <a:defRPr/>
            </a:pPr>
            <a:fld id="{22EB6A8E-678C-429A-B6FF-885DCA2B5BE6}" type="datetimeFigureOut">
              <a:rPr lang="cs-CZ"/>
              <a:pPr>
                <a:defRPr/>
              </a:pPr>
              <a:t>15.11.2013</a:t>
            </a:fld>
            <a:endParaRPr lang="cs-CZ"/>
          </a:p>
        </p:txBody>
      </p:sp>
      <p:sp>
        <p:nvSpPr>
          <p:cNvPr id="8" name="Footer Placeholder 4"/>
          <p:cNvSpPr>
            <a:spLocks noGrp="1"/>
          </p:cNvSpPr>
          <p:nvPr>
            <p:ph type="ftr" sz="quarter" idx="11"/>
          </p:nvPr>
        </p:nvSpPr>
        <p:spPr/>
        <p:txBody>
          <a:bodyPr/>
          <a:lstStyle>
            <a:lvl1pPr>
              <a:defRPr/>
            </a:lvl1pPr>
          </a:lstStyle>
          <a:p>
            <a:pPr>
              <a:defRPr/>
            </a:pPr>
            <a:endParaRPr lang="cs-CZ"/>
          </a:p>
        </p:txBody>
      </p:sp>
      <p:sp>
        <p:nvSpPr>
          <p:cNvPr id="9" name="Slide Number Placeholder 5"/>
          <p:cNvSpPr>
            <a:spLocks noGrp="1"/>
          </p:cNvSpPr>
          <p:nvPr>
            <p:ph type="sldNum" sz="quarter" idx="12"/>
          </p:nvPr>
        </p:nvSpPr>
        <p:spPr/>
        <p:txBody>
          <a:bodyPr/>
          <a:lstStyle>
            <a:lvl1pPr>
              <a:defRPr/>
            </a:lvl1pPr>
          </a:lstStyle>
          <a:p>
            <a:pPr>
              <a:defRPr/>
            </a:pPr>
            <a:fld id="{65EBF2C8-EB45-4120-AA47-1B789F47A925}"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3"/>
          <p:cNvSpPr>
            <a:spLocks noGrp="1"/>
          </p:cNvSpPr>
          <p:nvPr>
            <p:ph type="dt" sz="half" idx="10"/>
          </p:nvPr>
        </p:nvSpPr>
        <p:spPr/>
        <p:txBody>
          <a:bodyPr/>
          <a:lstStyle>
            <a:lvl1pPr>
              <a:defRPr/>
            </a:lvl1pPr>
          </a:lstStyle>
          <a:p>
            <a:pPr>
              <a:defRPr/>
            </a:pPr>
            <a:fld id="{79B5D445-FF50-4917-9EF0-962B273A99E2}" type="datetimeFigureOut">
              <a:rPr lang="cs-CZ"/>
              <a:pPr>
                <a:defRPr/>
              </a:pPr>
              <a:t>15.11.2013</a:t>
            </a:fld>
            <a:endParaRPr lang="cs-CZ"/>
          </a:p>
        </p:txBody>
      </p:sp>
      <p:sp>
        <p:nvSpPr>
          <p:cNvPr id="4" name="Footer Placeholder 4"/>
          <p:cNvSpPr>
            <a:spLocks noGrp="1"/>
          </p:cNvSpPr>
          <p:nvPr>
            <p:ph type="ftr" sz="quarter" idx="11"/>
          </p:nvPr>
        </p:nvSpPr>
        <p:spPr/>
        <p:txBody>
          <a:bodyPr/>
          <a:lstStyle>
            <a:lvl1pPr>
              <a:defRPr/>
            </a:lvl1pPr>
          </a:lstStyle>
          <a:p>
            <a:pPr>
              <a:defRPr/>
            </a:pPr>
            <a:endParaRPr lang="cs-CZ"/>
          </a:p>
        </p:txBody>
      </p:sp>
      <p:sp>
        <p:nvSpPr>
          <p:cNvPr id="5" name="Slide Number Placeholder 5"/>
          <p:cNvSpPr>
            <a:spLocks noGrp="1"/>
          </p:cNvSpPr>
          <p:nvPr>
            <p:ph type="sldNum" sz="quarter" idx="12"/>
          </p:nvPr>
        </p:nvSpPr>
        <p:spPr/>
        <p:txBody>
          <a:bodyPr/>
          <a:lstStyle>
            <a:lvl1pPr>
              <a:defRPr/>
            </a:lvl1pPr>
          </a:lstStyle>
          <a:p>
            <a:pPr>
              <a:defRPr/>
            </a:pPr>
            <a:fld id="{2A6571FA-BC7E-49FC-8FB5-68F31BF8F6AE}"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15E00155-2EB5-4431-88A4-AB3C3FB16FBE}" type="datetimeFigureOut">
              <a:rPr lang="cs-CZ"/>
              <a:pPr>
                <a:defRPr/>
              </a:pPr>
              <a:t>15.11.2013</a:t>
            </a:fld>
            <a:endParaRPr lang="cs-CZ"/>
          </a:p>
        </p:txBody>
      </p:sp>
      <p:sp>
        <p:nvSpPr>
          <p:cNvPr id="3" name="Footer Placeholder 4"/>
          <p:cNvSpPr>
            <a:spLocks noGrp="1"/>
          </p:cNvSpPr>
          <p:nvPr>
            <p:ph type="ftr" sz="quarter" idx="11"/>
          </p:nvPr>
        </p:nvSpPr>
        <p:spPr/>
        <p:txBody>
          <a:bodyPr/>
          <a:lstStyle>
            <a:lvl1pPr>
              <a:defRPr/>
            </a:lvl1pPr>
          </a:lstStyle>
          <a:p>
            <a:pPr>
              <a:defRPr/>
            </a:pPr>
            <a:endParaRPr lang="cs-CZ"/>
          </a:p>
        </p:txBody>
      </p:sp>
      <p:sp>
        <p:nvSpPr>
          <p:cNvPr id="4" name="Slide Number Placeholder 5"/>
          <p:cNvSpPr>
            <a:spLocks noGrp="1"/>
          </p:cNvSpPr>
          <p:nvPr>
            <p:ph type="sldNum" sz="quarter" idx="12"/>
          </p:nvPr>
        </p:nvSpPr>
        <p:spPr/>
        <p:txBody>
          <a:bodyPr/>
          <a:lstStyle>
            <a:lvl1pPr>
              <a:defRPr/>
            </a:lvl1pPr>
          </a:lstStyle>
          <a:p>
            <a:pPr>
              <a:defRPr/>
            </a:pPr>
            <a:fld id="{77A5331A-0D02-4CF8-9A70-12BAE50844B6}"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009442" y="446087"/>
            <a:ext cx="2660650" cy="1185861"/>
          </a:xfrm>
        </p:spPr>
        <p:txBody>
          <a:bodyPr anchor="b"/>
          <a:lstStyle>
            <a:lvl1pPr algn="l">
              <a:defRPr sz="2400" b="0"/>
            </a:lvl1pPr>
          </a:lstStyle>
          <a:p>
            <a:r>
              <a:rPr lang="cs-CZ" smtClean="0"/>
              <a:t>Kliknutím lze upravit styl.</a:t>
            </a:r>
            <a:endParaRPr lang="en-US"/>
          </a:p>
        </p:txBody>
      </p:sp>
      <p:sp>
        <p:nvSpPr>
          <p:cNvPr id="3" name="Content Placeholder 2"/>
          <p:cNvSpPr>
            <a:spLocks noGrp="1"/>
          </p:cNvSpPr>
          <p:nvPr>
            <p:ph idx="1"/>
          </p:nvPr>
        </p:nvSpPr>
        <p:spPr>
          <a:xfrm>
            <a:off x="3852654" y="446087"/>
            <a:ext cx="4279869" cy="5414963"/>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Text Placeholder 3"/>
          <p:cNvSpPr>
            <a:spLocks noGrp="1"/>
          </p:cNvSpPr>
          <p:nvPr>
            <p:ph type="body" sz="half" idx="2"/>
          </p:nvPr>
        </p:nvSpPr>
        <p:spPr>
          <a:xfrm>
            <a:off x="1009442" y="1631949"/>
            <a:ext cx="2660650" cy="4229099"/>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3"/>
          <p:cNvSpPr>
            <a:spLocks noGrp="1"/>
          </p:cNvSpPr>
          <p:nvPr>
            <p:ph type="dt" sz="half" idx="10"/>
          </p:nvPr>
        </p:nvSpPr>
        <p:spPr/>
        <p:txBody>
          <a:bodyPr/>
          <a:lstStyle>
            <a:lvl1pPr>
              <a:defRPr/>
            </a:lvl1pPr>
          </a:lstStyle>
          <a:p>
            <a:pPr>
              <a:defRPr/>
            </a:pPr>
            <a:fld id="{90C8F5DF-DBE0-4083-9028-A261743DD4BA}" type="datetimeFigureOut">
              <a:rPr lang="cs-CZ"/>
              <a:pPr>
                <a:defRPr/>
              </a:pPr>
              <a:t>15.11.2013</a:t>
            </a:fld>
            <a:endParaRPr lang="cs-CZ"/>
          </a:p>
        </p:txBody>
      </p:sp>
      <p:sp>
        <p:nvSpPr>
          <p:cNvPr id="6" name="Footer Placeholder 4"/>
          <p:cNvSpPr>
            <a:spLocks noGrp="1"/>
          </p:cNvSpPr>
          <p:nvPr>
            <p:ph type="ftr" sz="quarter" idx="11"/>
          </p:nvPr>
        </p:nvSpPr>
        <p:spPr/>
        <p:txBody>
          <a:bodyPr/>
          <a:lstStyle>
            <a:lvl1pPr>
              <a:defRPr/>
            </a:lvl1pPr>
          </a:lstStyle>
          <a:p>
            <a:pPr>
              <a:defRPr/>
            </a:pPr>
            <a:endParaRPr lang="cs-CZ"/>
          </a:p>
        </p:txBody>
      </p:sp>
      <p:sp>
        <p:nvSpPr>
          <p:cNvPr id="7" name="Slide Number Placeholder 5"/>
          <p:cNvSpPr>
            <a:spLocks noGrp="1"/>
          </p:cNvSpPr>
          <p:nvPr>
            <p:ph type="sldNum" sz="quarter" idx="12"/>
          </p:nvPr>
        </p:nvSpPr>
        <p:spPr/>
        <p:txBody>
          <a:bodyPr/>
          <a:lstStyle>
            <a:lvl1pPr>
              <a:defRPr/>
            </a:lvl1pPr>
          </a:lstStyle>
          <a:p>
            <a:pPr>
              <a:defRPr/>
            </a:pPr>
            <a:fld id="{DF3B5FBA-B21D-42AB-8217-8721BC12368C}"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Obrázek s titulkem">
    <p:spTree>
      <p:nvGrpSpPr>
        <p:cNvPr id="1" name=""/>
        <p:cNvGrpSpPr/>
        <p:nvPr/>
      </p:nvGrpSpPr>
      <p:grpSpPr>
        <a:xfrm>
          <a:off x="0" y="0"/>
          <a:ext cx="0" cy="0"/>
          <a:chOff x="0" y="0"/>
          <a:chExt cx="0" cy="0"/>
        </a:xfrm>
      </p:grpSpPr>
      <p:grpSp>
        <p:nvGrpSpPr>
          <p:cNvPr id="5" name="Group 16"/>
          <p:cNvGrpSpPr>
            <a:grpSpLocks/>
          </p:cNvGrpSpPr>
          <p:nvPr/>
        </p:nvGrpSpPr>
        <p:grpSpPr bwMode="auto">
          <a:xfrm>
            <a:off x="4718050" y="993775"/>
            <a:ext cx="1847850" cy="1530350"/>
            <a:chOff x="4718762" y="993075"/>
            <a:chExt cx="1847138" cy="1530439"/>
          </a:xfrm>
        </p:grpSpPr>
        <p:sp>
          <p:nvSpPr>
            <p:cNvPr id="6" name="Oval 31"/>
            <p:cNvSpPr/>
            <p:nvPr/>
          </p:nvSpPr>
          <p:spPr>
            <a:xfrm>
              <a:off x="5479247" y="1436861"/>
              <a:ext cx="1086653" cy="1086653"/>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Oval 32"/>
            <p:cNvSpPr/>
            <p:nvPr/>
          </p:nvSpPr>
          <p:spPr>
            <a:xfrm>
              <a:off x="5650541" y="1411791"/>
              <a:ext cx="830365" cy="830365"/>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8" name="Oval 28"/>
            <p:cNvSpPr/>
            <p:nvPr/>
          </p:nvSpPr>
          <p:spPr>
            <a:xfrm>
              <a:off x="5256184" y="1894454"/>
              <a:ext cx="602364" cy="602364"/>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9" name="Oval 30"/>
            <p:cNvSpPr/>
            <p:nvPr/>
          </p:nvSpPr>
          <p:spPr>
            <a:xfrm>
              <a:off x="5424145" y="1811313"/>
              <a:ext cx="489588" cy="489588"/>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0" name="Oval 27"/>
            <p:cNvSpPr/>
            <p:nvPr/>
          </p:nvSpPr>
          <p:spPr>
            <a:xfrm>
              <a:off x="4718762" y="2083426"/>
              <a:ext cx="256601" cy="256601"/>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1" name="Oval 29"/>
            <p:cNvSpPr/>
            <p:nvPr/>
          </p:nvSpPr>
          <p:spPr>
            <a:xfrm>
              <a:off x="6132091" y="993075"/>
              <a:ext cx="256601" cy="256601"/>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2" name="Oval 33"/>
            <p:cNvSpPr/>
            <p:nvPr/>
          </p:nvSpPr>
          <p:spPr>
            <a:xfrm>
              <a:off x="5059596" y="1894454"/>
              <a:ext cx="197439" cy="197439"/>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3" name="Oval 34"/>
            <p:cNvSpPr/>
            <p:nvPr/>
          </p:nvSpPr>
          <p:spPr>
            <a:xfrm>
              <a:off x="6148801" y="1060593"/>
              <a:ext cx="197439" cy="197439"/>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grpSp>
      <p:sp>
        <p:nvSpPr>
          <p:cNvPr id="2" name="Title 1"/>
          <p:cNvSpPr>
            <a:spLocks noGrp="1"/>
          </p:cNvSpPr>
          <p:nvPr>
            <p:ph type="title"/>
          </p:nvPr>
        </p:nvSpPr>
        <p:spPr>
          <a:xfrm>
            <a:off x="1009442" y="1387058"/>
            <a:ext cx="3481387" cy="1113254"/>
          </a:xfrm>
        </p:spPr>
        <p:txBody>
          <a:bodyPr anchor="b">
            <a:normAutofit/>
          </a:bodyPr>
          <a:lstStyle>
            <a:lvl1pPr algn="l">
              <a:defRPr sz="2400" b="0"/>
            </a:lvl1pPr>
          </a:lstStyle>
          <a:p>
            <a:r>
              <a:rPr lang="cs-CZ" smtClean="0"/>
              <a:t>Kliknutím lze upravit styl.</a:t>
            </a:r>
            <a:endParaRPr lang="en-US"/>
          </a:p>
        </p:txBody>
      </p:sp>
      <p:sp>
        <p:nvSpPr>
          <p:cNvPr id="4" name="Text Placeholder 3"/>
          <p:cNvSpPr>
            <a:spLocks noGrp="1"/>
          </p:cNvSpPr>
          <p:nvPr>
            <p:ph type="body" sz="half" idx="2"/>
          </p:nvPr>
        </p:nvSpPr>
        <p:spPr>
          <a:xfrm>
            <a:off x="1009442" y="2500312"/>
            <a:ext cx="3481387" cy="2530200"/>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18" name="Picture Placeholder 17"/>
          <p:cNvSpPr>
            <a:spLocks noGrp="1"/>
          </p:cNvSpPr>
          <p:nvPr>
            <p:ph type="pic" sz="quarter" idx="14"/>
          </p:nvPr>
        </p:nvSpPr>
        <p:spPr>
          <a:xfrm>
            <a:off x="4876800" y="1600200"/>
            <a:ext cx="3429000" cy="3429000"/>
          </a:xfrm>
          <a:prstGeom prst="ellipse">
            <a:avLst/>
          </a:prstGeom>
          <a:ln w="76200">
            <a:solidFill>
              <a:schemeClr val="bg2">
                <a:lumMod val="75000"/>
              </a:schemeClr>
            </a:solidFill>
          </a:ln>
        </p:spPr>
        <p:txBody>
          <a:bodyPr rtlCol="0">
            <a:normAutofit/>
          </a:bodyPr>
          <a:lstStyle>
            <a:lvl1pPr marL="0" indent="0" algn="ctr">
              <a:buFontTx/>
              <a:buNone/>
              <a:defRPr/>
            </a:lvl1pPr>
          </a:lstStyle>
          <a:p>
            <a:pPr lvl="0"/>
            <a:r>
              <a:rPr lang="cs-CZ" noProof="0" smtClean="0"/>
              <a:t>Kliknutím na ikonu přidáte obrázek.</a:t>
            </a:r>
            <a:endParaRPr lang="en-US" noProof="0"/>
          </a:p>
        </p:txBody>
      </p:sp>
      <p:sp>
        <p:nvSpPr>
          <p:cNvPr id="14" name="Date Placeholder 4"/>
          <p:cNvSpPr>
            <a:spLocks noGrp="1"/>
          </p:cNvSpPr>
          <p:nvPr>
            <p:ph type="dt" sz="half" idx="15"/>
          </p:nvPr>
        </p:nvSpPr>
        <p:spPr/>
        <p:txBody>
          <a:bodyPr/>
          <a:lstStyle>
            <a:lvl1pPr>
              <a:defRPr/>
            </a:lvl1pPr>
          </a:lstStyle>
          <a:p>
            <a:pPr>
              <a:defRPr/>
            </a:pPr>
            <a:fld id="{E32F08D8-56A7-4634-ACC0-34E74698E852}" type="datetimeFigureOut">
              <a:rPr lang="cs-CZ"/>
              <a:pPr>
                <a:defRPr/>
              </a:pPr>
              <a:t>15.11.2013</a:t>
            </a:fld>
            <a:endParaRPr lang="cs-CZ"/>
          </a:p>
        </p:txBody>
      </p:sp>
      <p:sp>
        <p:nvSpPr>
          <p:cNvPr id="15" name="Footer Placeholder 5"/>
          <p:cNvSpPr>
            <a:spLocks noGrp="1"/>
          </p:cNvSpPr>
          <p:nvPr>
            <p:ph type="ftr" sz="quarter" idx="16"/>
          </p:nvPr>
        </p:nvSpPr>
        <p:spPr/>
        <p:txBody>
          <a:bodyPr/>
          <a:lstStyle>
            <a:lvl1pPr>
              <a:defRPr/>
            </a:lvl1pPr>
          </a:lstStyle>
          <a:p>
            <a:pPr>
              <a:defRPr/>
            </a:pPr>
            <a:endParaRPr lang="cs-CZ"/>
          </a:p>
        </p:txBody>
      </p:sp>
      <p:sp>
        <p:nvSpPr>
          <p:cNvPr id="16" name="Slide Number Placeholder 6"/>
          <p:cNvSpPr>
            <a:spLocks noGrp="1"/>
          </p:cNvSpPr>
          <p:nvPr>
            <p:ph type="sldNum" sz="quarter" idx="17"/>
          </p:nvPr>
        </p:nvSpPr>
        <p:spPr/>
        <p:txBody>
          <a:bodyPr/>
          <a:lstStyle>
            <a:lvl1pPr>
              <a:defRPr/>
            </a:lvl1pPr>
          </a:lstStyle>
          <a:p>
            <a:pPr>
              <a:defRPr/>
            </a:pPr>
            <a:fld id="{BD2F55CE-B354-4E6F-A66D-E2919B83004F}"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a:xfrm>
            <a:off x="1009443" y="1807361"/>
            <a:ext cx="7123080" cy="4051437"/>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lvl1pPr>
              <a:defRPr/>
            </a:lvl1pPr>
          </a:lstStyle>
          <a:p>
            <a:pPr>
              <a:defRPr/>
            </a:pPr>
            <a:fld id="{9E046AE2-0F12-4ADF-A0E2-02D35381EE72}" type="datetimeFigureOut">
              <a:rPr lang="cs-CZ"/>
              <a:pPr>
                <a:defRPr/>
              </a:pPr>
              <a:t>15.11.2013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9873EA5E-8EA0-46F3-A3F7-BDCD8B063726}"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9561" y="675723"/>
            <a:ext cx="1472962" cy="5185328"/>
          </a:xfrm>
        </p:spPr>
        <p:txBody>
          <a:bodyPr vert="eaVert"/>
          <a:lstStyle/>
          <a:p>
            <a:r>
              <a:rPr lang="cs-CZ" smtClean="0"/>
              <a:t>Kliknutím lze upravit styl.</a:t>
            </a:r>
            <a:endParaRPr lang="en-US"/>
          </a:p>
        </p:txBody>
      </p:sp>
      <p:sp>
        <p:nvSpPr>
          <p:cNvPr id="3" name="Vertical Text Placeholder 2"/>
          <p:cNvSpPr>
            <a:spLocks noGrp="1"/>
          </p:cNvSpPr>
          <p:nvPr>
            <p:ph type="body" orient="vert" idx="1"/>
          </p:nvPr>
        </p:nvSpPr>
        <p:spPr>
          <a:xfrm>
            <a:off x="1009442" y="675723"/>
            <a:ext cx="5467557" cy="5185327"/>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lvl1pPr>
              <a:defRPr/>
            </a:lvl1pPr>
          </a:lstStyle>
          <a:p>
            <a:pPr>
              <a:defRPr/>
            </a:pPr>
            <a:fld id="{F1E04FEF-B1AA-4EC3-ABA0-EFB5685A9F99}" type="datetimeFigureOut">
              <a:rPr lang="cs-CZ"/>
              <a:pPr>
                <a:defRPr/>
              </a:pPr>
              <a:t>15.11.2013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8043C4C0-70AA-4C5D-A6CC-08C03FA2655D}"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1026" name="Group 134"/>
          <p:cNvGrpSpPr>
            <a:grpSpLocks/>
          </p:cNvGrpSpPr>
          <p:nvPr/>
        </p:nvGrpSpPr>
        <p:grpSpPr bwMode="auto">
          <a:xfrm>
            <a:off x="0" y="0"/>
            <a:ext cx="9251950" cy="6858000"/>
            <a:chOff x="-9" y="-16"/>
            <a:chExt cx="9252346" cy="6858038"/>
          </a:xfrm>
        </p:grpSpPr>
        <p:grpSp>
          <p:nvGrpSpPr>
            <p:cNvPr id="1032" name="Group 638"/>
            <p:cNvGrpSpPr>
              <a:grpSpLocks/>
            </p:cNvGrpSpPr>
            <p:nvPr/>
          </p:nvGrpSpPr>
          <p:grpSpPr bwMode="auto">
            <a:xfrm>
              <a:off x="8528" y="419213"/>
              <a:ext cx="9073251" cy="5913938"/>
              <a:chOff x="8528" y="419213"/>
              <a:chExt cx="9073251" cy="5913938"/>
            </a:xfrm>
          </p:grpSpPr>
          <p:grpSp>
            <p:nvGrpSpPr>
              <p:cNvPr id="224" name="Group 121"/>
              <p:cNvGrpSpPr>
                <a:grpSpLocks noChangeAspect="1"/>
              </p:cNvGrpSpPr>
              <p:nvPr/>
            </p:nvGrpSpPr>
            <p:grpSpPr>
              <a:xfrm rot="2429339">
                <a:off x="8528" y="447135"/>
                <a:ext cx="1128260" cy="875915"/>
                <a:chOff x="-162267" y="4120976"/>
                <a:chExt cx="3435350" cy="2667000"/>
              </a:xfrm>
              <a:solidFill>
                <a:schemeClr val="bg2">
                  <a:lumMod val="60000"/>
                  <a:lumOff val="40000"/>
                  <a:alpha val="1000"/>
                </a:schemeClr>
              </a:solidFill>
            </p:grpSpPr>
            <p:sp>
              <p:nvSpPr>
                <p:cNvPr id="250"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51"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52"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53" name="Freeform 75"/>
                <p:cNvSpPr>
                  <a:spLocks noEditPoints="1"/>
                </p:cNvSpPr>
                <p:nvPr/>
              </p:nvSpPr>
              <p:spPr bwMode="auto">
                <a:xfrm>
                  <a:off x="-162267" y="4120976"/>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grpFill/>
                <a:ln w="9525">
                  <a:noFill/>
                  <a:round/>
                  <a:headEnd/>
                  <a:tailEnd/>
                </a:ln>
                <a:effectLst>
                  <a:glow rad="177800">
                    <a:schemeClr val="bg2">
                      <a:lumMod val="60000"/>
                      <a:lumOff val="40000"/>
                      <a:alpha val="11000"/>
                    </a:schemeClr>
                  </a:glow>
                  <a:softEdge rad="25400"/>
                </a:effectLst>
              </p:spPr>
              <p:txBody>
                <a:bodyPr/>
                <a:lstStyle/>
                <a:p>
                  <a:pPr fontAlgn="auto">
                    <a:spcBef>
                      <a:spcPts val="0"/>
                    </a:spcBef>
                    <a:spcAft>
                      <a:spcPts val="0"/>
                    </a:spcAft>
                    <a:defRPr/>
                  </a:pPr>
                  <a:endParaRPr lang="en-US">
                    <a:latin typeface="+mn-lt"/>
                    <a:cs typeface="+mn-cs"/>
                  </a:endParaRPr>
                </a:p>
              </p:txBody>
            </p:sp>
          </p:grpSp>
          <p:grpSp>
            <p:nvGrpSpPr>
              <p:cNvPr id="225" name="Group 142"/>
              <p:cNvGrpSpPr>
                <a:grpSpLocks noChangeAspect="1"/>
              </p:cNvGrpSpPr>
              <p:nvPr/>
            </p:nvGrpSpPr>
            <p:grpSpPr>
              <a:xfrm rot="19493664">
                <a:off x="353923" y="1671596"/>
                <a:ext cx="992740" cy="814144"/>
                <a:chOff x="381000" y="304800"/>
                <a:chExt cx="3317876" cy="2720975"/>
              </a:xfrm>
              <a:solidFill>
                <a:schemeClr val="bg2">
                  <a:lumMod val="60000"/>
                  <a:lumOff val="40000"/>
                  <a:alpha val="1000"/>
                </a:schemeClr>
              </a:solidFill>
            </p:grpSpPr>
            <p:sp>
              <p:nvSpPr>
                <p:cNvPr id="246"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47"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48"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49" name="Freeform 82"/>
                <p:cNvSpPr>
                  <a:spLocks noEditPoints="1"/>
                </p:cNvSpPr>
                <p:nvPr/>
              </p:nvSpPr>
              <p:spPr bwMode="auto">
                <a:xfrm>
                  <a:off x="381000" y="304800"/>
                  <a:ext cx="3317876" cy="2720975"/>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grpFill/>
                <a:ln w="9525">
                  <a:noFill/>
                  <a:round/>
                  <a:headEnd/>
                  <a:tailEnd/>
                </a:ln>
                <a:effectLst>
                  <a:glow rad="177800">
                    <a:schemeClr val="bg2">
                      <a:lumMod val="60000"/>
                      <a:lumOff val="40000"/>
                      <a:alpha val="11000"/>
                    </a:schemeClr>
                  </a:glow>
                  <a:softEdge rad="25400"/>
                </a:effectLst>
              </p:spPr>
              <p:txBody>
                <a:bodyPr/>
                <a:lstStyle/>
                <a:p>
                  <a:pPr fontAlgn="auto">
                    <a:spcBef>
                      <a:spcPts val="0"/>
                    </a:spcBef>
                    <a:spcAft>
                      <a:spcPts val="0"/>
                    </a:spcAft>
                    <a:defRPr/>
                  </a:pPr>
                  <a:endParaRPr lang="en-US">
                    <a:latin typeface="+mn-lt"/>
                    <a:cs typeface="+mn-cs"/>
                  </a:endParaRPr>
                </a:p>
              </p:txBody>
            </p:sp>
          </p:grpSp>
          <p:grpSp>
            <p:nvGrpSpPr>
              <p:cNvPr id="226" name="Group 147"/>
              <p:cNvGrpSpPr>
                <a:grpSpLocks noChangeAspect="1"/>
              </p:cNvGrpSpPr>
              <p:nvPr/>
            </p:nvGrpSpPr>
            <p:grpSpPr>
              <a:xfrm rot="19711069">
                <a:off x="391817" y="4560622"/>
                <a:ext cx="1094993" cy="933829"/>
                <a:chOff x="5181600" y="457200"/>
                <a:chExt cx="3235325" cy="2759075"/>
              </a:xfrm>
              <a:solidFill>
                <a:schemeClr val="bg2">
                  <a:lumMod val="60000"/>
                  <a:lumOff val="40000"/>
                  <a:alpha val="1000"/>
                </a:schemeClr>
              </a:solidFill>
            </p:grpSpPr>
            <p:sp>
              <p:nvSpPr>
                <p:cNvPr id="242"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43"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44"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45"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grpFill/>
                <a:ln w="9525">
                  <a:noFill/>
                  <a:round/>
                  <a:headEnd/>
                  <a:tailEnd/>
                </a:ln>
                <a:effectLst>
                  <a:glow rad="190500">
                    <a:schemeClr val="bg2">
                      <a:lumMod val="60000"/>
                      <a:lumOff val="40000"/>
                      <a:alpha val="11000"/>
                    </a:schemeClr>
                  </a:glow>
                  <a:softEdge rad="12700"/>
                </a:effectLst>
              </p:spPr>
              <p:txBody>
                <a:bodyPr/>
                <a:lstStyle/>
                <a:p>
                  <a:pPr fontAlgn="auto">
                    <a:spcBef>
                      <a:spcPts val="0"/>
                    </a:spcBef>
                    <a:spcAft>
                      <a:spcPts val="0"/>
                    </a:spcAft>
                    <a:defRPr/>
                  </a:pPr>
                  <a:endParaRPr lang="en-US">
                    <a:latin typeface="+mn-lt"/>
                    <a:cs typeface="+mn-cs"/>
                  </a:endParaRPr>
                </a:p>
              </p:txBody>
            </p:sp>
          </p:grpSp>
          <p:grpSp>
            <p:nvGrpSpPr>
              <p:cNvPr id="227" name="Group 172"/>
              <p:cNvGrpSpPr>
                <a:grpSpLocks noChangeAspect="1"/>
              </p:cNvGrpSpPr>
              <p:nvPr/>
            </p:nvGrpSpPr>
            <p:grpSpPr>
              <a:xfrm rot="19711069">
                <a:off x="7705128" y="419213"/>
                <a:ext cx="1376651" cy="1173997"/>
                <a:chOff x="5181600" y="457200"/>
                <a:chExt cx="3235325" cy="2759075"/>
              </a:xfrm>
              <a:solidFill>
                <a:schemeClr val="bg2">
                  <a:lumMod val="60000"/>
                  <a:lumOff val="40000"/>
                  <a:alpha val="1000"/>
                </a:schemeClr>
              </a:solidFill>
            </p:grpSpPr>
            <p:sp>
              <p:nvSpPr>
                <p:cNvPr id="238"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39"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40"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41"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grpFill/>
                <a:ln w="9525">
                  <a:noFill/>
                  <a:round/>
                  <a:headEnd/>
                  <a:tailEnd/>
                </a:ln>
                <a:effectLst>
                  <a:glow rad="190500">
                    <a:schemeClr val="bg2">
                      <a:lumMod val="60000"/>
                      <a:lumOff val="40000"/>
                      <a:alpha val="11000"/>
                    </a:schemeClr>
                  </a:glow>
                  <a:softEdge rad="12700"/>
                </a:effectLst>
              </p:spPr>
              <p:txBody>
                <a:bodyPr/>
                <a:lstStyle/>
                <a:p>
                  <a:pPr fontAlgn="auto">
                    <a:spcBef>
                      <a:spcPts val="0"/>
                    </a:spcBef>
                    <a:spcAft>
                      <a:spcPts val="0"/>
                    </a:spcAft>
                    <a:defRPr/>
                  </a:pPr>
                  <a:endParaRPr lang="en-US">
                    <a:latin typeface="+mn-lt"/>
                    <a:cs typeface="+mn-cs"/>
                  </a:endParaRPr>
                </a:p>
              </p:txBody>
            </p:sp>
          </p:grpSp>
          <p:grpSp>
            <p:nvGrpSpPr>
              <p:cNvPr id="228" name="Group 177"/>
              <p:cNvGrpSpPr>
                <a:grpSpLocks noChangeAspect="1"/>
              </p:cNvGrpSpPr>
              <p:nvPr/>
            </p:nvGrpSpPr>
            <p:grpSpPr>
              <a:xfrm rot="2429339">
                <a:off x="7324516" y="3846323"/>
                <a:ext cx="1472288" cy="1142999"/>
                <a:chOff x="381000" y="3581400"/>
                <a:chExt cx="3435350" cy="2667000"/>
              </a:xfrm>
              <a:solidFill>
                <a:schemeClr val="bg2">
                  <a:lumMod val="60000"/>
                  <a:lumOff val="40000"/>
                  <a:alpha val="1000"/>
                </a:schemeClr>
              </a:solidFill>
            </p:grpSpPr>
            <p:sp>
              <p:nvSpPr>
                <p:cNvPr id="234"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35"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36"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37" name="Freeform 75"/>
                <p:cNvSpPr>
                  <a:spLocks noEditPoints="1"/>
                </p:cNvSpPr>
                <p:nvPr/>
              </p:nvSpPr>
              <p:spPr bwMode="auto">
                <a:xfrm>
                  <a:off x="381000" y="3581400"/>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grpFill/>
                <a:ln w="9525">
                  <a:noFill/>
                  <a:round/>
                  <a:headEnd/>
                  <a:tailEnd/>
                </a:ln>
                <a:effectLst>
                  <a:glow rad="177800">
                    <a:schemeClr val="bg2">
                      <a:lumMod val="60000"/>
                      <a:lumOff val="40000"/>
                      <a:alpha val="11000"/>
                    </a:schemeClr>
                  </a:glow>
                  <a:softEdge rad="25400"/>
                </a:effectLst>
              </p:spPr>
              <p:txBody>
                <a:bodyPr/>
                <a:lstStyle/>
                <a:p>
                  <a:pPr fontAlgn="auto">
                    <a:spcBef>
                      <a:spcPts val="0"/>
                    </a:spcBef>
                    <a:spcAft>
                      <a:spcPts val="0"/>
                    </a:spcAft>
                    <a:defRPr/>
                  </a:pPr>
                  <a:endParaRPr lang="en-US">
                    <a:latin typeface="+mn-lt"/>
                    <a:cs typeface="+mn-cs"/>
                  </a:endParaRPr>
                </a:p>
              </p:txBody>
            </p:sp>
          </p:grpSp>
          <p:grpSp>
            <p:nvGrpSpPr>
              <p:cNvPr id="229" name="Group 182"/>
              <p:cNvGrpSpPr>
                <a:grpSpLocks noChangeAspect="1"/>
              </p:cNvGrpSpPr>
              <p:nvPr/>
            </p:nvGrpSpPr>
            <p:grpSpPr>
              <a:xfrm rot="19493664">
                <a:off x="7783359" y="5358489"/>
                <a:ext cx="1188480" cy="974662"/>
                <a:chOff x="381000" y="304800"/>
                <a:chExt cx="3317876" cy="2720975"/>
              </a:xfrm>
              <a:solidFill>
                <a:schemeClr val="bg2">
                  <a:lumMod val="60000"/>
                  <a:lumOff val="40000"/>
                  <a:alpha val="1000"/>
                </a:schemeClr>
              </a:solidFill>
            </p:grpSpPr>
            <p:sp>
              <p:nvSpPr>
                <p:cNvPr id="230"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31"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32"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33" name="Freeform 82"/>
                <p:cNvSpPr>
                  <a:spLocks noEditPoints="1"/>
                </p:cNvSpPr>
                <p:nvPr/>
              </p:nvSpPr>
              <p:spPr bwMode="auto">
                <a:xfrm>
                  <a:off x="381000" y="304800"/>
                  <a:ext cx="3317876" cy="2720975"/>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grpFill/>
                <a:ln w="9525">
                  <a:noFill/>
                  <a:round/>
                  <a:headEnd/>
                  <a:tailEnd/>
                </a:ln>
                <a:effectLst>
                  <a:glow rad="177800">
                    <a:schemeClr val="bg2">
                      <a:lumMod val="60000"/>
                      <a:lumOff val="40000"/>
                      <a:alpha val="11000"/>
                    </a:schemeClr>
                  </a:glow>
                  <a:softEdge rad="25400"/>
                </a:effectLst>
              </p:spPr>
              <p:txBody>
                <a:bodyPr/>
                <a:lstStyle/>
                <a:p>
                  <a:pPr fontAlgn="auto">
                    <a:spcBef>
                      <a:spcPts val="0"/>
                    </a:spcBef>
                    <a:spcAft>
                      <a:spcPts val="0"/>
                    </a:spcAft>
                    <a:defRPr/>
                  </a:pPr>
                  <a:endParaRPr lang="en-US">
                    <a:latin typeface="+mn-lt"/>
                    <a:cs typeface="+mn-cs"/>
                  </a:endParaRPr>
                </a:p>
              </p:txBody>
            </p:sp>
          </p:grpSp>
        </p:grpSp>
        <p:grpSp>
          <p:nvGrpSpPr>
            <p:cNvPr id="1033" name="Group 669"/>
            <p:cNvGrpSpPr>
              <a:grpSpLocks/>
            </p:cNvGrpSpPr>
            <p:nvPr/>
          </p:nvGrpSpPr>
          <p:grpSpPr bwMode="auto">
            <a:xfrm>
              <a:off x="-9" y="242195"/>
              <a:ext cx="9144001" cy="6615827"/>
              <a:chOff x="-9" y="242195"/>
              <a:chExt cx="9144001" cy="6615827"/>
            </a:xfrm>
          </p:grpSpPr>
          <p:grpSp>
            <p:nvGrpSpPr>
              <p:cNvPr id="179" name="Group 32"/>
              <p:cNvGrpSpPr>
                <a:grpSpLocks noChangeAspect="1"/>
              </p:cNvGrpSpPr>
              <p:nvPr/>
            </p:nvGrpSpPr>
            <p:grpSpPr>
              <a:xfrm rot="20059765">
                <a:off x="214282" y="242195"/>
                <a:ext cx="1611192" cy="1321331"/>
                <a:chOff x="492450" y="105224"/>
                <a:chExt cx="2967986" cy="2434032"/>
              </a:xfrm>
              <a:solidFill>
                <a:schemeClr val="bg2">
                  <a:lumMod val="60000"/>
                  <a:lumOff val="40000"/>
                  <a:alpha val="8000"/>
                </a:schemeClr>
              </a:solidFill>
            </p:grpSpPr>
            <p:sp>
              <p:nvSpPr>
                <p:cNvPr id="220"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21"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22"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23" name="Freeform 82"/>
                <p:cNvSpPr>
                  <a:spLocks noEditPoints="1"/>
                </p:cNvSpPr>
                <p:nvPr/>
              </p:nvSpPr>
              <p:spPr bwMode="auto">
                <a:xfrm rot="650724">
                  <a:off x="492450" y="105224"/>
                  <a:ext cx="2967986" cy="2434032"/>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grpFill/>
                <a:ln w="9525">
                  <a:noFill/>
                  <a:round/>
                  <a:headEnd/>
                  <a:tailEnd/>
                </a:ln>
                <a:effectLst>
                  <a:glow rad="38100">
                    <a:schemeClr val="bg2">
                      <a:lumMod val="60000"/>
                      <a:lumOff val="40000"/>
                      <a:alpha val="19000"/>
                    </a:schemeClr>
                  </a:glow>
                  <a:softEdge rad="12700"/>
                </a:effectLst>
              </p:spPr>
              <p:txBody>
                <a:bodyPr/>
                <a:lstStyle/>
                <a:p>
                  <a:pPr fontAlgn="auto">
                    <a:spcBef>
                      <a:spcPts val="0"/>
                    </a:spcBef>
                    <a:spcAft>
                      <a:spcPts val="0"/>
                    </a:spcAft>
                    <a:defRPr/>
                  </a:pPr>
                  <a:endParaRPr lang="en-US">
                    <a:latin typeface="+mn-lt"/>
                    <a:cs typeface="+mn-cs"/>
                  </a:endParaRPr>
                </a:p>
              </p:txBody>
            </p:sp>
          </p:grpSp>
          <p:grpSp>
            <p:nvGrpSpPr>
              <p:cNvPr id="180" name="Group 48"/>
              <p:cNvGrpSpPr>
                <a:grpSpLocks noChangeAspect="1"/>
              </p:cNvGrpSpPr>
              <p:nvPr/>
            </p:nvGrpSpPr>
            <p:grpSpPr>
              <a:xfrm rot="1419986">
                <a:off x="7374137" y="629719"/>
                <a:ext cx="1046470" cy="892409"/>
                <a:chOff x="5181600" y="457200"/>
                <a:chExt cx="3235325" cy="2759075"/>
              </a:xfrm>
              <a:solidFill>
                <a:schemeClr val="bg2">
                  <a:lumMod val="60000"/>
                  <a:lumOff val="40000"/>
                  <a:alpha val="8000"/>
                </a:schemeClr>
              </a:solidFill>
            </p:grpSpPr>
            <p:sp>
              <p:nvSpPr>
                <p:cNvPr id="216"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17"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18"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19"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grpFill/>
                <a:ln w="9525">
                  <a:noFill/>
                  <a:round/>
                  <a:headEnd/>
                  <a:tailEnd/>
                </a:ln>
                <a:effectLst>
                  <a:glow rad="38100">
                    <a:schemeClr val="bg2">
                      <a:lumMod val="60000"/>
                      <a:lumOff val="40000"/>
                      <a:alpha val="19000"/>
                    </a:schemeClr>
                  </a:glow>
                  <a:softEdge rad="12700"/>
                </a:effectLst>
              </p:spPr>
              <p:txBody>
                <a:bodyPr/>
                <a:lstStyle/>
                <a:p>
                  <a:pPr fontAlgn="auto">
                    <a:spcBef>
                      <a:spcPts val="0"/>
                    </a:spcBef>
                    <a:spcAft>
                      <a:spcPts val="0"/>
                    </a:spcAft>
                    <a:defRPr/>
                  </a:pPr>
                  <a:endParaRPr lang="en-US">
                    <a:latin typeface="+mn-lt"/>
                    <a:cs typeface="+mn-cs"/>
                  </a:endParaRPr>
                </a:p>
              </p:txBody>
            </p:sp>
          </p:grpSp>
          <p:sp>
            <p:nvSpPr>
              <p:cNvPr id="213" name="Freeform 73"/>
              <p:cNvSpPr>
                <a:spLocks/>
              </p:cNvSpPr>
              <p:nvPr/>
            </p:nvSpPr>
            <p:spPr bwMode="auto">
              <a:xfrm rot="1542474">
                <a:off x="7058318" y="3703642"/>
                <a:ext cx="1588" cy="1587"/>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solidFill>
                <a:schemeClr val="bg2">
                  <a:lumMod val="60000"/>
                  <a:lumOff val="40000"/>
                  <a:alpha val="8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grpSp>
            <p:nvGrpSpPr>
              <p:cNvPr id="182" name="Group 63"/>
              <p:cNvGrpSpPr>
                <a:grpSpLocks noChangeAspect="1"/>
              </p:cNvGrpSpPr>
              <p:nvPr/>
            </p:nvGrpSpPr>
            <p:grpSpPr>
              <a:xfrm rot="1645451">
                <a:off x="8050341" y="4268987"/>
                <a:ext cx="917115" cy="1118301"/>
                <a:chOff x="507386" y="-1244242"/>
                <a:chExt cx="2720979" cy="3317871"/>
              </a:xfrm>
              <a:solidFill>
                <a:schemeClr val="bg2">
                  <a:lumMod val="60000"/>
                  <a:lumOff val="40000"/>
                  <a:alpha val="8000"/>
                </a:schemeClr>
              </a:solidFill>
            </p:grpSpPr>
            <p:sp>
              <p:nvSpPr>
                <p:cNvPr id="208"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09"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10"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11" name="Freeform 82"/>
                <p:cNvSpPr>
                  <a:spLocks noEditPoints="1"/>
                </p:cNvSpPr>
                <p:nvPr/>
              </p:nvSpPr>
              <p:spPr bwMode="auto">
                <a:xfrm rot="18845760">
                  <a:off x="208940" y="-945796"/>
                  <a:ext cx="3317871" cy="2720979"/>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solidFill>
                  <a:schemeClr val="bg2">
                    <a:lumMod val="60000"/>
                    <a:lumOff val="40000"/>
                    <a:alpha val="6000"/>
                  </a:schemeClr>
                </a:solidFill>
                <a:ln>
                  <a:noFill/>
                </a:ln>
                <a:effectLst>
                  <a:glow rad="38100">
                    <a:schemeClr val="bg2">
                      <a:lumMod val="50000"/>
                      <a:lumOff val="50000"/>
                      <a:alpha val="15000"/>
                    </a:schemeClr>
                  </a:glow>
                  <a:softEdge rad="12700"/>
                </a:effectLst>
              </p:spPr>
              <p:txBody>
                <a:bodyPr/>
                <a:lstStyle/>
                <a:p>
                  <a:pPr defTabSz="457200" fontAlgn="auto">
                    <a:spcBef>
                      <a:spcPts val="0"/>
                    </a:spcBef>
                    <a:spcAft>
                      <a:spcPts val="0"/>
                    </a:spcAft>
                    <a:defRPr/>
                  </a:pPr>
                  <a:endParaRPr lang="en-US">
                    <a:latin typeface="+mn-lt"/>
                    <a:cs typeface="+mn-cs"/>
                  </a:endParaRPr>
                </a:p>
              </p:txBody>
            </p:sp>
          </p:grpSp>
          <p:grpSp>
            <p:nvGrpSpPr>
              <p:cNvPr id="183" name="Group 87"/>
              <p:cNvGrpSpPr>
                <a:grpSpLocks noChangeAspect="1"/>
              </p:cNvGrpSpPr>
              <p:nvPr/>
            </p:nvGrpSpPr>
            <p:grpSpPr>
              <a:xfrm>
                <a:off x="-9" y="5334005"/>
                <a:ext cx="1188232" cy="1524017"/>
                <a:chOff x="2743200" y="306388"/>
                <a:chExt cx="1876425" cy="2406650"/>
              </a:xfrm>
              <a:solidFill>
                <a:schemeClr val="bg2">
                  <a:lumMod val="50000"/>
                  <a:lumOff val="50000"/>
                  <a:alpha val="8000"/>
                </a:schemeClr>
              </a:solidFill>
            </p:grpSpPr>
            <p:sp>
              <p:nvSpPr>
                <p:cNvPr id="204" name="Freeform 21"/>
                <p:cNvSpPr>
                  <a:spLocks/>
                </p:cNvSpPr>
                <p:nvPr/>
              </p:nvSpPr>
              <p:spPr bwMode="auto">
                <a:xfrm>
                  <a:off x="3333750" y="890588"/>
                  <a:ext cx="34925" cy="482600"/>
                </a:xfrm>
                <a:custGeom>
                  <a:avLst/>
                  <a:gdLst>
                    <a:gd name="T0" fmla="*/ 20 w 22"/>
                    <a:gd name="T1" fmla="*/ 304 h 304"/>
                    <a:gd name="T2" fmla="*/ 20 w 22"/>
                    <a:gd name="T3" fmla="*/ 304 h 304"/>
                    <a:gd name="T4" fmla="*/ 22 w 22"/>
                    <a:gd name="T5" fmla="*/ 304 h 304"/>
                    <a:gd name="T6" fmla="*/ 22 w 22"/>
                    <a:gd name="T7" fmla="*/ 304 h 304"/>
                    <a:gd name="T8" fmla="*/ 22 w 22"/>
                    <a:gd name="T9" fmla="*/ 286 h 304"/>
                    <a:gd name="T10" fmla="*/ 14 w 22"/>
                    <a:gd name="T11" fmla="*/ 54 h 304"/>
                    <a:gd name="T12" fmla="*/ 14 w 22"/>
                    <a:gd name="T13" fmla="*/ 54 h 304"/>
                    <a:gd name="T14" fmla="*/ 14 w 22"/>
                    <a:gd name="T15" fmla="*/ 26 h 304"/>
                    <a:gd name="T16" fmla="*/ 14 w 22"/>
                    <a:gd name="T17" fmla="*/ 26 h 304"/>
                    <a:gd name="T18" fmla="*/ 12 w 22"/>
                    <a:gd name="T19" fmla="*/ 16 h 304"/>
                    <a:gd name="T20" fmla="*/ 8 w 22"/>
                    <a:gd name="T21" fmla="*/ 6 h 304"/>
                    <a:gd name="T22" fmla="*/ 8 w 22"/>
                    <a:gd name="T23" fmla="*/ 6 h 304"/>
                    <a:gd name="T24" fmla="*/ 4 w 22"/>
                    <a:gd name="T25" fmla="*/ 0 h 304"/>
                    <a:gd name="T26" fmla="*/ 2 w 22"/>
                    <a:gd name="T27" fmla="*/ 0 h 304"/>
                    <a:gd name="T28" fmla="*/ 2 w 22"/>
                    <a:gd name="T29" fmla="*/ 2 h 304"/>
                    <a:gd name="T30" fmla="*/ 2 w 22"/>
                    <a:gd name="T31" fmla="*/ 2 h 304"/>
                    <a:gd name="T32" fmla="*/ 0 w 22"/>
                    <a:gd name="T33" fmla="*/ 10 h 304"/>
                    <a:gd name="T34" fmla="*/ 2 w 22"/>
                    <a:gd name="T35" fmla="*/ 18 h 304"/>
                    <a:gd name="T36" fmla="*/ 2 w 22"/>
                    <a:gd name="T37" fmla="*/ 18 h 304"/>
                    <a:gd name="T38" fmla="*/ 4 w 22"/>
                    <a:gd name="T39" fmla="*/ 40 h 304"/>
                    <a:gd name="T40" fmla="*/ 18 w 22"/>
                    <a:gd name="T41" fmla="*/ 286 h 304"/>
                    <a:gd name="T42" fmla="*/ 18 w 22"/>
                    <a:gd name="T43" fmla="*/ 286 h 304"/>
                    <a:gd name="T44" fmla="*/ 20 w 22"/>
                    <a:gd name="T45" fmla="*/ 304 h 304"/>
                    <a:gd name="T46" fmla="*/ 20 w 22"/>
                    <a:gd name="T47" fmla="*/ 304 h 3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2" h="304">
                      <a:moveTo>
                        <a:pt x="20" y="304"/>
                      </a:moveTo>
                      <a:lnTo>
                        <a:pt x="20" y="304"/>
                      </a:lnTo>
                      <a:lnTo>
                        <a:pt x="22" y="304"/>
                      </a:lnTo>
                      <a:lnTo>
                        <a:pt x="22" y="304"/>
                      </a:lnTo>
                      <a:lnTo>
                        <a:pt x="22" y="286"/>
                      </a:lnTo>
                      <a:lnTo>
                        <a:pt x="14" y="54"/>
                      </a:lnTo>
                      <a:lnTo>
                        <a:pt x="14" y="54"/>
                      </a:lnTo>
                      <a:lnTo>
                        <a:pt x="14" y="26"/>
                      </a:lnTo>
                      <a:lnTo>
                        <a:pt x="14" y="26"/>
                      </a:lnTo>
                      <a:lnTo>
                        <a:pt x="12" y="16"/>
                      </a:lnTo>
                      <a:lnTo>
                        <a:pt x="8" y="6"/>
                      </a:lnTo>
                      <a:lnTo>
                        <a:pt x="8" y="6"/>
                      </a:lnTo>
                      <a:lnTo>
                        <a:pt x="4" y="0"/>
                      </a:lnTo>
                      <a:lnTo>
                        <a:pt x="2" y="0"/>
                      </a:lnTo>
                      <a:lnTo>
                        <a:pt x="2" y="2"/>
                      </a:lnTo>
                      <a:lnTo>
                        <a:pt x="2" y="2"/>
                      </a:lnTo>
                      <a:lnTo>
                        <a:pt x="0" y="10"/>
                      </a:lnTo>
                      <a:lnTo>
                        <a:pt x="2" y="18"/>
                      </a:lnTo>
                      <a:lnTo>
                        <a:pt x="2" y="18"/>
                      </a:lnTo>
                      <a:lnTo>
                        <a:pt x="4" y="40"/>
                      </a:lnTo>
                      <a:lnTo>
                        <a:pt x="18" y="286"/>
                      </a:lnTo>
                      <a:lnTo>
                        <a:pt x="18" y="286"/>
                      </a:lnTo>
                      <a:lnTo>
                        <a:pt x="20" y="304"/>
                      </a:lnTo>
                      <a:lnTo>
                        <a:pt x="20" y="304"/>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205" name="Freeform 22"/>
                <p:cNvSpPr>
                  <a:spLocks/>
                </p:cNvSpPr>
                <p:nvPr/>
              </p:nvSpPr>
              <p:spPr bwMode="auto">
                <a:xfrm>
                  <a:off x="3362325" y="1382713"/>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206" name="Freeform 23"/>
                <p:cNvSpPr>
                  <a:spLocks/>
                </p:cNvSpPr>
                <p:nvPr/>
              </p:nvSpPr>
              <p:spPr bwMode="auto">
                <a:xfrm>
                  <a:off x="3384550" y="1173163"/>
                  <a:ext cx="438150" cy="212725"/>
                </a:xfrm>
                <a:custGeom>
                  <a:avLst/>
                  <a:gdLst>
                    <a:gd name="T0" fmla="*/ 2 w 276"/>
                    <a:gd name="T1" fmla="*/ 134 h 134"/>
                    <a:gd name="T2" fmla="*/ 2 w 276"/>
                    <a:gd name="T3" fmla="*/ 134 h 134"/>
                    <a:gd name="T4" fmla="*/ 16 w 276"/>
                    <a:gd name="T5" fmla="*/ 128 h 134"/>
                    <a:gd name="T6" fmla="*/ 238 w 276"/>
                    <a:gd name="T7" fmla="*/ 20 h 134"/>
                    <a:gd name="T8" fmla="*/ 238 w 276"/>
                    <a:gd name="T9" fmla="*/ 20 h 134"/>
                    <a:gd name="T10" fmla="*/ 260 w 276"/>
                    <a:gd name="T11" fmla="*/ 12 h 134"/>
                    <a:gd name="T12" fmla="*/ 260 w 276"/>
                    <a:gd name="T13" fmla="*/ 12 h 134"/>
                    <a:gd name="T14" fmla="*/ 268 w 276"/>
                    <a:gd name="T15" fmla="*/ 10 h 134"/>
                    <a:gd name="T16" fmla="*/ 274 w 276"/>
                    <a:gd name="T17" fmla="*/ 6 h 134"/>
                    <a:gd name="T18" fmla="*/ 274 w 276"/>
                    <a:gd name="T19" fmla="*/ 6 h 134"/>
                    <a:gd name="T20" fmla="*/ 276 w 276"/>
                    <a:gd name="T21" fmla="*/ 2 h 134"/>
                    <a:gd name="T22" fmla="*/ 274 w 276"/>
                    <a:gd name="T23" fmla="*/ 2 h 134"/>
                    <a:gd name="T24" fmla="*/ 268 w 276"/>
                    <a:gd name="T25" fmla="*/ 0 h 134"/>
                    <a:gd name="T26" fmla="*/ 268 w 276"/>
                    <a:gd name="T27" fmla="*/ 0 h 134"/>
                    <a:gd name="T28" fmla="*/ 258 w 276"/>
                    <a:gd name="T29" fmla="*/ 2 h 134"/>
                    <a:gd name="T30" fmla="*/ 248 w 276"/>
                    <a:gd name="T31" fmla="*/ 6 h 134"/>
                    <a:gd name="T32" fmla="*/ 248 w 276"/>
                    <a:gd name="T33" fmla="*/ 6 h 134"/>
                    <a:gd name="T34" fmla="*/ 222 w 276"/>
                    <a:gd name="T35" fmla="*/ 18 h 134"/>
                    <a:gd name="T36" fmla="*/ 16 w 276"/>
                    <a:gd name="T37" fmla="*/ 124 h 134"/>
                    <a:gd name="T38" fmla="*/ 16 w 276"/>
                    <a:gd name="T39" fmla="*/ 124 h 134"/>
                    <a:gd name="T40" fmla="*/ 0 w 276"/>
                    <a:gd name="T41" fmla="*/ 132 h 134"/>
                    <a:gd name="T42" fmla="*/ 0 w 276"/>
                    <a:gd name="T43" fmla="*/ 132 h 134"/>
                    <a:gd name="T44" fmla="*/ 0 w 276"/>
                    <a:gd name="T45" fmla="*/ 134 h 134"/>
                    <a:gd name="T46" fmla="*/ 0 w 276"/>
                    <a:gd name="T47" fmla="*/ 134 h 134"/>
                    <a:gd name="T48" fmla="*/ 2 w 276"/>
                    <a:gd name="T49" fmla="*/ 134 h 134"/>
                    <a:gd name="T50" fmla="*/ 2 w 276"/>
                    <a:gd name="T51" fmla="*/ 134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76" h="134">
                      <a:moveTo>
                        <a:pt x="2" y="134"/>
                      </a:moveTo>
                      <a:lnTo>
                        <a:pt x="2" y="134"/>
                      </a:lnTo>
                      <a:lnTo>
                        <a:pt x="16" y="128"/>
                      </a:lnTo>
                      <a:lnTo>
                        <a:pt x="238" y="20"/>
                      </a:lnTo>
                      <a:lnTo>
                        <a:pt x="238" y="20"/>
                      </a:lnTo>
                      <a:lnTo>
                        <a:pt x="260" y="12"/>
                      </a:lnTo>
                      <a:lnTo>
                        <a:pt x="260" y="12"/>
                      </a:lnTo>
                      <a:lnTo>
                        <a:pt x="268" y="10"/>
                      </a:lnTo>
                      <a:lnTo>
                        <a:pt x="274" y="6"/>
                      </a:lnTo>
                      <a:lnTo>
                        <a:pt x="274" y="6"/>
                      </a:lnTo>
                      <a:lnTo>
                        <a:pt x="276" y="2"/>
                      </a:lnTo>
                      <a:lnTo>
                        <a:pt x="274" y="2"/>
                      </a:lnTo>
                      <a:lnTo>
                        <a:pt x="268" y="0"/>
                      </a:lnTo>
                      <a:lnTo>
                        <a:pt x="268" y="0"/>
                      </a:lnTo>
                      <a:lnTo>
                        <a:pt x="258" y="2"/>
                      </a:lnTo>
                      <a:lnTo>
                        <a:pt x="248" y="6"/>
                      </a:lnTo>
                      <a:lnTo>
                        <a:pt x="248" y="6"/>
                      </a:lnTo>
                      <a:lnTo>
                        <a:pt x="222" y="18"/>
                      </a:lnTo>
                      <a:lnTo>
                        <a:pt x="16" y="124"/>
                      </a:lnTo>
                      <a:lnTo>
                        <a:pt x="16" y="124"/>
                      </a:lnTo>
                      <a:lnTo>
                        <a:pt x="0" y="132"/>
                      </a:lnTo>
                      <a:lnTo>
                        <a:pt x="0" y="132"/>
                      </a:lnTo>
                      <a:lnTo>
                        <a:pt x="0" y="134"/>
                      </a:lnTo>
                      <a:lnTo>
                        <a:pt x="0" y="134"/>
                      </a:lnTo>
                      <a:lnTo>
                        <a:pt x="2" y="134"/>
                      </a:lnTo>
                      <a:lnTo>
                        <a:pt x="2" y="134"/>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207" name="Freeform 24"/>
                <p:cNvSpPr>
                  <a:spLocks noEditPoints="1"/>
                </p:cNvSpPr>
                <p:nvPr/>
              </p:nvSpPr>
              <p:spPr bwMode="auto">
                <a:xfrm>
                  <a:off x="2743200" y="306388"/>
                  <a:ext cx="1876425" cy="2406650"/>
                </a:xfrm>
                <a:custGeom>
                  <a:avLst/>
                  <a:gdLst>
                    <a:gd name="T0" fmla="*/ 1052 w 1182"/>
                    <a:gd name="T1" fmla="*/ 606 h 1516"/>
                    <a:gd name="T2" fmla="*/ 928 w 1182"/>
                    <a:gd name="T3" fmla="*/ 580 h 1516"/>
                    <a:gd name="T4" fmla="*/ 738 w 1182"/>
                    <a:gd name="T5" fmla="*/ 592 h 1516"/>
                    <a:gd name="T6" fmla="*/ 590 w 1182"/>
                    <a:gd name="T7" fmla="*/ 640 h 1516"/>
                    <a:gd name="T8" fmla="*/ 408 w 1182"/>
                    <a:gd name="T9" fmla="*/ 740 h 1516"/>
                    <a:gd name="T10" fmla="*/ 404 w 1182"/>
                    <a:gd name="T11" fmla="*/ 716 h 1516"/>
                    <a:gd name="T12" fmla="*/ 416 w 1182"/>
                    <a:gd name="T13" fmla="*/ 696 h 1516"/>
                    <a:gd name="T14" fmla="*/ 410 w 1182"/>
                    <a:gd name="T15" fmla="*/ 684 h 1516"/>
                    <a:gd name="T16" fmla="*/ 400 w 1182"/>
                    <a:gd name="T17" fmla="*/ 674 h 1516"/>
                    <a:gd name="T18" fmla="*/ 390 w 1182"/>
                    <a:gd name="T19" fmla="*/ 670 h 1516"/>
                    <a:gd name="T20" fmla="*/ 382 w 1182"/>
                    <a:gd name="T21" fmla="*/ 670 h 1516"/>
                    <a:gd name="T22" fmla="*/ 360 w 1182"/>
                    <a:gd name="T23" fmla="*/ 676 h 1516"/>
                    <a:gd name="T24" fmla="*/ 346 w 1182"/>
                    <a:gd name="T25" fmla="*/ 692 h 1516"/>
                    <a:gd name="T26" fmla="*/ 336 w 1182"/>
                    <a:gd name="T27" fmla="*/ 652 h 1516"/>
                    <a:gd name="T28" fmla="*/ 330 w 1182"/>
                    <a:gd name="T29" fmla="*/ 454 h 1516"/>
                    <a:gd name="T30" fmla="*/ 278 w 1182"/>
                    <a:gd name="T31" fmla="*/ 264 h 1516"/>
                    <a:gd name="T32" fmla="*/ 202 w 1182"/>
                    <a:gd name="T33" fmla="*/ 132 h 1516"/>
                    <a:gd name="T34" fmla="*/ 102 w 1182"/>
                    <a:gd name="T35" fmla="*/ 36 h 1516"/>
                    <a:gd name="T36" fmla="*/ 26 w 1182"/>
                    <a:gd name="T37" fmla="*/ 612 h 1516"/>
                    <a:gd name="T38" fmla="*/ 42 w 1182"/>
                    <a:gd name="T39" fmla="*/ 658 h 1516"/>
                    <a:gd name="T40" fmla="*/ 16 w 1182"/>
                    <a:gd name="T41" fmla="*/ 1072 h 1516"/>
                    <a:gd name="T42" fmla="*/ 172 w 1182"/>
                    <a:gd name="T43" fmla="*/ 898 h 1516"/>
                    <a:gd name="T44" fmla="*/ 208 w 1182"/>
                    <a:gd name="T45" fmla="*/ 874 h 1516"/>
                    <a:gd name="T46" fmla="*/ 226 w 1182"/>
                    <a:gd name="T47" fmla="*/ 896 h 1516"/>
                    <a:gd name="T48" fmla="*/ 158 w 1182"/>
                    <a:gd name="T49" fmla="*/ 998 h 1516"/>
                    <a:gd name="T50" fmla="*/ 122 w 1182"/>
                    <a:gd name="T51" fmla="*/ 1062 h 1516"/>
                    <a:gd name="T52" fmla="*/ 162 w 1182"/>
                    <a:gd name="T53" fmla="*/ 1118 h 1516"/>
                    <a:gd name="T54" fmla="*/ 220 w 1182"/>
                    <a:gd name="T55" fmla="*/ 1036 h 1516"/>
                    <a:gd name="T56" fmla="*/ 276 w 1182"/>
                    <a:gd name="T57" fmla="*/ 942 h 1516"/>
                    <a:gd name="T58" fmla="*/ 306 w 1182"/>
                    <a:gd name="T59" fmla="*/ 920 h 1516"/>
                    <a:gd name="T60" fmla="*/ 316 w 1182"/>
                    <a:gd name="T61" fmla="*/ 942 h 1516"/>
                    <a:gd name="T62" fmla="*/ 250 w 1182"/>
                    <a:gd name="T63" fmla="*/ 1148 h 1516"/>
                    <a:gd name="T64" fmla="*/ 224 w 1182"/>
                    <a:gd name="T65" fmla="*/ 1250 h 1516"/>
                    <a:gd name="T66" fmla="*/ 232 w 1182"/>
                    <a:gd name="T67" fmla="*/ 1342 h 1516"/>
                    <a:gd name="T68" fmla="*/ 242 w 1182"/>
                    <a:gd name="T69" fmla="*/ 1400 h 1516"/>
                    <a:gd name="T70" fmla="*/ 258 w 1182"/>
                    <a:gd name="T71" fmla="*/ 1432 h 1516"/>
                    <a:gd name="T72" fmla="*/ 310 w 1182"/>
                    <a:gd name="T73" fmla="*/ 1496 h 1516"/>
                    <a:gd name="T74" fmla="*/ 314 w 1182"/>
                    <a:gd name="T75" fmla="*/ 1458 h 1516"/>
                    <a:gd name="T76" fmla="*/ 300 w 1182"/>
                    <a:gd name="T77" fmla="*/ 1390 h 1516"/>
                    <a:gd name="T78" fmla="*/ 316 w 1182"/>
                    <a:gd name="T79" fmla="*/ 1298 h 1516"/>
                    <a:gd name="T80" fmla="*/ 350 w 1182"/>
                    <a:gd name="T81" fmla="*/ 1252 h 1516"/>
                    <a:gd name="T82" fmla="*/ 378 w 1182"/>
                    <a:gd name="T83" fmla="*/ 1242 h 1516"/>
                    <a:gd name="T84" fmla="*/ 426 w 1182"/>
                    <a:gd name="T85" fmla="*/ 1228 h 1516"/>
                    <a:gd name="T86" fmla="*/ 440 w 1182"/>
                    <a:gd name="T87" fmla="*/ 1210 h 1516"/>
                    <a:gd name="T88" fmla="*/ 480 w 1182"/>
                    <a:gd name="T89" fmla="*/ 1202 h 1516"/>
                    <a:gd name="T90" fmla="*/ 554 w 1182"/>
                    <a:gd name="T91" fmla="*/ 1172 h 1516"/>
                    <a:gd name="T92" fmla="*/ 620 w 1182"/>
                    <a:gd name="T93" fmla="*/ 1120 h 1516"/>
                    <a:gd name="T94" fmla="*/ 612 w 1182"/>
                    <a:gd name="T95" fmla="*/ 1058 h 1516"/>
                    <a:gd name="T96" fmla="*/ 558 w 1182"/>
                    <a:gd name="T97" fmla="*/ 938 h 1516"/>
                    <a:gd name="T98" fmla="*/ 688 w 1182"/>
                    <a:gd name="T99" fmla="*/ 1006 h 1516"/>
                    <a:gd name="T100" fmla="*/ 760 w 1182"/>
                    <a:gd name="T101" fmla="*/ 1020 h 1516"/>
                    <a:gd name="T102" fmla="*/ 818 w 1182"/>
                    <a:gd name="T103" fmla="*/ 992 h 1516"/>
                    <a:gd name="T104" fmla="*/ 852 w 1182"/>
                    <a:gd name="T105" fmla="*/ 966 h 1516"/>
                    <a:gd name="T106" fmla="*/ 890 w 1182"/>
                    <a:gd name="T107" fmla="*/ 942 h 1516"/>
                    <a:gd name="T108" fmla="*/ 898 w 1182"/>
                    <a:gd name="T109" fmla="*/ 922 h 1516"/>
                    <a:gd name="T110" fmla="*/ 932 w 1182"/>
                    <a:gd name="T111" fmla="*/ 904 h 1516"/>
                    <a:gd name="T112" fmla="*/ 936 w 1182"/>
                    <a:gd name="T113" fmla="*/ 892 h 1516"/>
                    <a:gd name="T114" fmla="*/ 984 w 1182"/>
                    <a:gd name="T115" fmla="*/ 858 h 1516"/>
                    <a:gd name="T116" fmla="*/ 1020 w 1182"/>
                    <a:gd name="T117" fmla="*/ 838 h 1516"/>
                    <a:gd name="T118" fmla="*/ 1064 w 1182"/>
                    <a:gd name="T119" fmla="*/ 826 h 1516"/>
                    <a:gd name="T120" fmla="*/ 1086 w 1182"/>
                    <a:gd name="T121" fmla="*/ 814 h 1516"/>
                    <a:gd name="T122" fmla="*/ 1168 w 1182"/>
                    <a:gd name="T123" fmla="*/ 760 h 1516"/>
                    <a:gd name="T124" fmla="*/ 390 w 1182"/>
                    <a:gd name="T125" fmla="*/ 678 h 15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182" h="1516">
                      <a:moveTo>
                        <a:pt x="1136" y="650"/>
                      </a:moveTo>
                      <a:lnTo>
                        <a:pt x="1098" y="626"/>
                      </a:lnTo>
                      <a:lnTo>
                        <a:pt x="1098" y="626"/>
                      </a:lnTo>
                      <a:lnTo>
                        <a:pt x="1086" y="620"/>
                      </a:lnTo>
                      <a:lnTo>
                        <a:pt x="1052" y="606"/>
                      </a:lnTo>
                      <a:lnTo>
                        <a:pt x="1026" y="598"/>
                      </a:lnTo>
                      <a:lnTo>
                        <a:pt x="998" y="590"/>
                      </a:lnTo>
                      <a:lnTo>
                        <a:pt x="964" y="584"/>
                      </a:lnTo>
                      <a:lnTo>
                        <a:pt x="928" y="580"/>
                      </a:lnTo>
                      <a:lnTo>
                        <a:pt x="928" y="580"/>
                      </a:lnTo>
                      <a:lnTo>
                        <a:pt x="890" y="578"/>
                      </a:lnTo>
                      <a:lnTo>
                        <a:pt x="852" y="578"/>
                      </a:lnTo>
                      <a:lnTo>
                        <a:pt x="814" y="580"/>
                      </a:lnTo>
                      <a:lnTo>
                        <a:pt x="776" y="586"/>
                      </a:lnTo>
                      <a:lnTo>
                        <a:pt x="738" y="592"/>
                      </a:lnTo>
                      <a:lnTo>
                        <a:pt x="700" y="602"/>
                      </a:lnTo>
                      <a:lnTo>
                        <a:pt x="662" y="614"/>
                      </a:lnTo>
                      <a:lnTo>
                        <a:pt x="622" y="628"/>
                      </a:lnTo>
                      <a:lnTo>
                        <a:pt x="622" y="628"/>
                      </a:lnTo>
                      <a:lnTo>
                        <a:pt x="590" y="640"/>
                      </a:lnTo>
                      <a:lnTo>
                        <a:pt x="558" y="654"/>
                      </a:lnTo>
                      <a:lnTo>
                        <a:pt x="496" y="686"/>
                      </a:lnTo>
                      <a:lnTo>
                        <a:pt x="444" y="716"/>
                      </a:lnTo>
                      <a:lnTo>
                        <a:pt x="408" y="740"/>
                      </a:lnTo>
                      <a:lnTo>
                        <a:pt x="408" y="740"/>
                      </a:lnTo>
                      <a:lnTo>
                        <a:pt x="404" y="736"/>
                      </a:lnTo>
                      <a:lnTo>
                        <a:pt x="404" y="736"/>
                      </a:lnTo>
                      <a:lnTo>
                        <a:pt x="406" y="728"/>
                      </a:lnTo>
                      <a:lnTo>
                        <a:pt x="404" y="716"/>
                      </a:lnTo>
                      <a:lnTo>
                        <a:pt x="404" y="716"/>
                      </a:lnTo>
                      <a:lnTo>
                        <a:pt x="410" y="714"/>
                      </a:lnTo>
                      <a:lnTo>
                        <a:pt x="414" y="708"/>
                      </a:lnTo>
                      <a:lnTo>
                        <a:pt x="414" y="708"/>
                      </a:lnTo>
                      <a:lnTo>
                        <a:pt x="416" y="702"/>
                      </a:lnTo>
                      <a:lnTo>
                        <a:pt x="416" y="696"/>
                      </a:lnTo>
                      <a:lnTo>
                        <a:pt x="414" y="690"/>
                      </a:lnTo>
                      <a:lnTo>
                        <a:pt x="408" y="686"/>
                      </a:lnTo>
                      <a:lnTo>
                        <a:pt x="408" y="686"/>
                      </a:lnTo>
                      <a:lnTo>
                        <a:pt x="406" y="686"/>
                      </a:lnTo>
                      <a:lnTo>
                        <a:pt x="410" y="684"/>
                      </a:lnTo>
                      <a:lnTo>
                        <a:pt x="406" y="680"/>
                      </a:lnTo>
                      <a:lnTo>
                        <a:pt x="404" y="680"/>
                      </a:lnTo>
                      <a:lnTo>
                        <a:pt x="404" y="678"/>
                      </a:lnTo>
                      <a:lnTo>
                        <a:pt x="402" y="672"/>
                      </a:lnTo>
                      <a:lnTo>
                        <a:pt x="400" y="674"/>
                      </a:lnTo>
                      <a:lnTo>
                        <a:pt x="400" y="672"/>
                      </a:lnTo>
                      <a:lnTo>
                        <a:pt x="398" y="672"/>
                      </a:lnTo>
                      <a:lnTo>
                        <a:pt x="394" y="670"/>
                      </a:lnTo>
                      <a:lnTo>
                        <a:pt x="392" y="672"/>
                      </a:lnTo>
                      <a:lnTo>
                        <a:pt x="390" y="670"/>
                      </a:lnTo>
                      <a:lnTo>
                        <a:pt x="388" y="670"/>
                      </a:lnTo>
                      <a:lnTo>
                        <a:pt x="388" y="674"/>
                      </a:lnTo>
                      <a:lnTo>
                        <a:pt x="388" y="676"/>
                      </a:lnTo>
                      <a:lnTo>
                        <a:pt x="388" y="676"/>
                      </a:lnTo>
                      <a:lnTo>
                        <a:pt x="382" y="670"/>
                      </a:lnTo>
                      <a:lnTo>
                        <a:pt x="382" y="670"/>
                      </a:lnTo>
                      <a:lnTo>
                        <a:pt x="376" y="668"/>
                      </a:lnTo>
                      <a:lnTo>
                        <a:pt x="370" y="670"/>
                      </a:lnTo>
                      <a:lnTo>
                        <a:pt x="364" y="672"/>
                      </a:lnTo>
                      <a:lnTo>
                        <a:pt x="360" y="676"/>
                      </a:lnTo>
                      <a:lnTo>
                        <a:pt x="360" y="676"/>
                      </a:lnTo>
                      <a:lnTo>
                        <a:pt x="358" y="682"/>
                      </a:lnTo>
                      <a:lnTo>
                        <a:pt x="358" y="686"/>
                      </a:lnTo>
                      <a:lnTo>
                        <a:pt x="358" y="686"/>
                      </a:lnTo>
                      <a:lnTo>
                        <a:pt x="346" y="692"/>
                      </a:lnTo>
                      <a:lnTo>
                        <a:pt x="338" y="698"/>
                      </a:lnTo>
                      <a:lnTo>
                        <a:pt x="338" y="698"/>
                      </a:lnTo>
                      <a:lnTo>
                        <a:pt x="334" y="696"/>
                      </a:lnTo>
                      <a:lnTo>
                        <a:pt x="334" y="696"/>
                      </a:lnTo>
                      <a:lnTo>
                        <a:pt x="336" y="652"/>
                      </a:lnTo>
                      <a:lnTo>
                        <a:pt x="338" y="592"/>
                      </a:lnTo>
                      <a:lnTo>
                        <a:pt x="336" y="524"/>
                      </a:lnTo>
                      <a:lnTo>
                        <a:pt x="334" y="488"/>
                      </a:lnTo>
                      <a:lnTo>
                        <a:pt x="330" y="454"/>
                      </a:lnTo>
                      <a:lnTo>
                        <a:pt x="330" y="454"/>
                      </a:lnTo>
                      <a:lnTo>
                        <a:pt x="322" y="412"/>
                      </a:lnTo>
                      <a:lnTo>
                        <a:pt x="314" y="372"/>
                      </a:lnTo>
                      <a:lnTo>
                        <a:pt x="304" y="334"/>
                      </a:lnTo>
                      <a:lnTo>
                        <a:pt x="292" y="298"/>
                      </a:lnTo>
                      <a:lnTo>
                        <a:pt x="278" y="264"/>
                      </a:lnTo>
                      <a:lnTo>
                        <a:pt x="262" y="230"/>
                      </a:lnTo>
                      <a:lnTo>
                        <a:pt x="244" y="196"/>
                      </a:lnTo>
                      <a:lnTo>
                        <a:pt x="224" y="164"/>
                      </a:lnTo>
                      <a:lnTo>
                        <a:pt x="224" y="164"/>
                      </a:lnTo>
                      <a:lnTo>
                        <a:pt x="202" y="132"/>
                      </a:lnTo>
                      <a:lnTo>
                        <a:pt x="182" y="106"/>
                      </a:lnTo>
                      <a:lnTo>
                        <a:pt x="160" y="84"/>
                      </a:lnTo>
                      <a:lnTo>
                        <a:pt x="142" y="68"/>
                      </a:lnTo>
                      <a:lnTo>
                        <a:pt x="114" y="44"/>
                      </a:lnTo>
                      <a:lnTo>
                        <a:pt x="102" y="36"/>
                      </a:lnTo>
                      <a:lnTo>
                        <a:pt x="62" y="14"/>
                      </a:lnTo>
                      <a:lnTo>
                        <a:pt x="20" y="0"/>
                      </a:lnTo>
                      <a:lnTo>
                        <a:pt x="0" y="2"/>
                      </a:lnTo>
                      <a:lnTo>
                        <a:pt x="0" y="598"/>
                      </a:lnTo>
                      <a:lnTo>
                        <a:pt x="26" y="612"/>
                      </a:lnTo>
                      <a:lnTo>
                        <a:pt x="64" y="640"/>
                      </a:lnTo>
                      <a:lnTo>
                        <a:pt x="88" y="658"/>
                      </a:lnTo>
                      <a:lnTo>
                        <a:pt x="88" y="660"/>
                      </a:lnTo>
                      <a:lnTo>
                        <a:pt x="88" y="660"/>
                      </a:lnTo>
                      <a:lnTo>
                        <a:pt x="42" y="658"/>
                      </a:lnTo>
                      <a:lnTo>
                        <a:pt x="20" y="660"/>
                      </a:lnTo>
                      <a:lnTo>
                        <a:pt x="0" y="662"/>
                      </a:lnTo>
                      <a:lnTo>
                        <a:pt x="0" y="1086"/>
                      </a:lnTo>
                      <a:lnTo>
                        <a:pt x="0" y="1086"/>
                      </a:lnTo>
                      <a:lnTo>
                        <a:pt x="16" y="1072"/>
                      </a:lnTo>
                      <a:lnTo>
                        <a:pt x="16" y="1072"/>
                      </a:lnTo>
                      <a:lnTo>
                        <a:pt x="52" y="1030"/>
                      </a:lnTo>
                      <a:lnTo>
                        <a:pt x="112" y="962"/>
                      </a:lnTo>
                      <a:lnTo>
                        <a:pt x="144" y="926"/>
                      </a:lnTo>
                      <a:lnTo>
                        <a:pt x="172" y="898"/>
                      </a:lnTo>
                      <a:lnTo>
                        <a:pt x="192" y="878"/>
                      </a:lnTo>
                      <a:lnTo>
                        <a:pt x="200" y="874"/>
                      </a:lnTo>
                      <a:lnTo>
                        <a:pt x="204" y="872"/>
                      </a:lnTo>
                      <a:lnTo>
                        <a:pt x="204" y="872"/>
                      </a:lnTo>
                      <a:lnTo>
                        <a:pt x="208" y="874"/>
                      </a:lnTo>
                      <a:lnTo>
                        <a:pt x="212" y="874"/>
                      </a:lnTo>
                      <a:lnTo>
                        <a:pt x="224" y="872"/>
                      </a:lnTo>
                      <a:lnTo>
                        <a:pt x="238" y="866"/>
                      </a:lnTo>
                      <a:lnTo>
                        <a:pt x="252" y="860"/>
                      </a:lnTo>
                      <a:lnTo>
                        <a:pt x="226" y="896"/>
                      </a:lnTo>
                      <a:lnTo>
                        <a:pt x="218" y="910"/>
                      </a:lnTo>
                      <a:lnTo>
                        <a:pt x="202" y="924"/>
                      </a:lnTo>
                      <a:lnTo>
                        <a:pt x="186" y="950"/>
                      </a:lnTo>
                      <a:lnTo>
                        <a:pt x="182" y="958"/>
                      </a:lnTo>
                      <a:lnTo>
                        <a:pt x="158" y="998"/>
                      </a:lnTo>
                      <a:lnTo>
                        <a:pt x="162" y="1004"/>
                      </a:lnTo>
                      <a:lnTo>
                        <a:pt x="160" y="1010"/>
                      </a:lnTo>
                      <a:lnTo>
                        <a:pt x="150" y="1012"/>
                      </a:lnTo>
                      <a:lnTo>
                        <a:pt x="140" y="1032"/>
                      </a:lnTo>
                      <a:lnTo>
                        <a:pt x="122" y="1062"/>
                      </a:lnTo>
                      <a:lnTo>
                        <a:pt x="120" y="1094"/>
                      </a:lnTo>
                      <a:lnTo>
                        <a:pt x="128" y="1120"/>
                      </a:lnTo>
                      <a:lnTo>
                        <a:pt x="142" y="1104"/>
                      </a:lnTo>
                      <a:lnTo>
                        <a:pt x="134" y="1124"/>
                      </a:lnTo>
                      <a:lnTo>
                        <a:pt x="162" y="1118"/>
                      </a:lnTo>
                      <a:lnTo>
                        <a:pt x="188" y="1100"/>
                      </a:lnTo>
                      <a:lnTo>
                        <a:pt x="206" y="1070"/>
                      </a:lnTo>
                      <a:lnTo>
                        <a:pt x="218" y="1052"/>
                      </a:lnTo>
                      <a:lnTo>
                        <a:pt x="216" y="1042"/>
                      </a:lnTo>
                      <a:lnTo>
                        <a:pt x="220" y="1036"/>
                      </a:lnTo>
                      <a:lnTo>
                        <a:pt x="228" y="1038"/>
                      </a:lnTo>
                      <a:lnTo>
                        <a:pt x="250" y="998"/>
                      </a:lnTo>
                      <a:lnTo>
                        <a:pt x="254" y="992"/>
                      </a:lnTo>
                      <a:lnTo>
                        <a:pt x="272" y="964"/>
                      </a:lnTo>
                      <a:lnTo>
                        <a:pt x="276" y="942"/>
                      </a:lnTo>
                      <a:lnTo>
                        <a:pt x="284" y="930"/>
                      </a:lnTo>
                      <a:lnTo>
                        <a:pt x="302" y="890"/>
                      </a:lnTo>
                      <a:lnTo>
                        <a:pt x="302" y="890"/>
                      </a:lnTo>
                      <a:lnTo>
                        <a:pt x="304" y="906"/>
                      </a:lnTo>
                      <a:lnTo>
                        <a:pt x="306" y="920"/>
                      </a:lnTo>
                      <a:lnTo>
                        <a:pt x="310" y="932"/>
                      </a:lnTo>
                      <a:lnTo>
                        <a:pt x="312" y="936"/>
                      </a:lnTo>
                      <a:lnTo>
                        <a:pt x="314" y="938"/>
                      </a:lnTo>
                      <a:lnTo>
                        <a:pt x="314" y="938"/>
                      </a:lnTo>
                      <a:lnTo>
                        <a:pt x="316" y="942"/>
                      </a:lnTo>
                      <a:lnTo>
                        <a:pt x="316" y="952"/>
                      </a:lnTo>
                      <a:lnTo>
                        <a:pt x="308" y="980"/>
                      </a:lnTo>
                      <a:lnTo>
                        <a:pt x="296" y="1018"/>
                      </a:lnTo>
                      <a:lnTo>
                        <a:pt x="282" y="1062"/>
                      </a:lnTo>
                      <a:lnTo>
                        <a:pt x="250" y="1148"/>
                      </a:lnTo>
                      <a:lnTo>
                        <a:pt x="230" y="1198"/>
                      </a:lnTo>
                      <a:lnTo>
                        <a:pt x="230" y="1198"/>
                      </a:lnTo>
                      <a:lnTo>
                        <a:pt x="228" y="1208"/>
                      </a:lnTo>
                      <a:lnTo>
                        <a:pt x="226" y="1220"/>
                      </a:lnTo>
                      <a:lnTo>
                        <a:pt x="224" y="1250"/>
                      </a:lnTo>
                      <a:lnTo>
                        <a:pt x="224" y="1278"/>
                      </a:lnTo>
                      <a:lnTo>
                        <a:pt x="224" y="1304"/>
                      </a:lnTo>
                      <a:lnTo>
                        <a:pt x="224" y="1304"/>
                      </a:lnTo>
                      <a:lnTo>
                        <a:pt x="228" y="1324"/>
                      </a:lnTo>
                      <a:lnTo>
                        <a:pt x="232" y="1342"/>
                      </a:lnTo>
                      <a:lnTo>
                        <a:pt x="236" y="1362"/>
                      </a:lnTo>
                      <a:lnTo>
                        <a:pt x="236" y="1362"/>
                      </a:lnTo>
                      <a:lnTo>
                        <a:pt x="238" y="1380"/>
                      </a:lnTo>
                      <a:lnTo>
                        <a:pt x="240" y="1394"/>
                      </a:lnTo>
                      <a:lnTo>
                        <a:pt x="242" y="1400"/>
                      </a:lnTo>
                      <a:lnTo>
                        <a:pt x="246" y="1404"/>
                      </a:lnTo>
                      <a:lnTo>
                        <a:pt x="246" y="1404"/>
                      </a:lnTo>
                      <a:lnTo>
                        <a:pt x="252" y="1412"/>
                      </a:lnTo>
                      <a:lnTo>
                        <a:pt x="254" y="1420"/>
                      </a:lnTo>
                      <a:lnTo>
                        <a:pt x="258" y="1432"/>
                      </a:lnTo>
                      <a:lnTo>
                        <a:pt x="244" y="1448"/>
                      </a:lnTo>
                      <a:lnTo>
                        <a:pt x="258" y="1516"/>
                      </a:lnTo>
                      <a:lnTo>
                        <a:pt x="304" y="1516"/>
                      </a:lnTo>
                      <a:lnTo>
                        <a:pt x="304" y="1516"/>
                      </a:lnTo>
                      <a:lnTo>
                        <a:pt x="310" y="1496"/>
                      </a:lnTo>
                      <a:lnTo>
                        <a:pt x="310" y="1496"/>
                      </a:lnTo>
                      <a:lnTo>
                        <a:pt x="314" y="1482"/>
                      </a:lnTo>
                      <a:lnTo>
                        <a:pt x="314" y="1470"/>
                      </a:lnTo>
                      <a:lnTo>
                        <a:pt x="314" y="1458"/>
                      </a:lnTo>
                      <a:lnTo>
                        <a:pt x="314" y="1458"/>
                      </a:lnTo>
                      <a:lnTo>
                        <a:pt x="314" y="1452"/>
                      </a:lnTo>
                      <a:lnTo>
                        <a:pt x="312" y="1440"/>
                      </a:lnTo>
                      <a:lnTo>
                        <a:pt x="310" y="1418"/>
                      </a:lnTo>
                      <a:lnTo>
                        <a:pt x="300" y="1390"/>
                      </a:lnTo>
                      <a:lnTo>
                        <a:pt x="300" y="1390"/>
                      </a:lnTo>
                      <a:lnTo>
                        <a:pt x="298" y="1372"/>
                      </a:lnTo>
                      <a:lnTo>
                        <a:pt x="298" y="1356"/>
                      </a:lnTo>
                      <a:lnTo>
                        <a:pt x="300" y="1338"/>
                      </a:lnTo>
                      <a:lnTo>
                        <a:pt x="306" y="1322"/>
                      </a:lnTo>
                      <a:lnTo>
                        <a:pt x="316" y="1298"/>
                      </a:lnTo>
                      <a:lnTo>
                        <a:pt x="320" y="1290"/>
                      </a:lnTo>
                      <a:lnTo>
                        <a:pt x="320" y="1290"/>
                      </a:lnTo>
                      <a:lnTo>
                        <a:pt x="326" y="1280"/>
                      </a:lnTo>
                      <a:lnTo>
                        <a:pt x="342" y="1262"/>
                      </a:lnTo>
                      <a:lnTo>
                        <a:pt x="350" y="1252"/>
                      </a:lnTo>
                      <a:lnTo>
                        <a:pt x="360" y="1246"/>
                      </a:lnTo>
                      <a:lnTo>
                        <a:pt x="368" y="1242"/>
                      </a:lnTo>
                      <a:lnTo>
                        <a:pt x="374" y="1240"/>
                      </a:lnTo>
                      <a:lnTo>
                        <a:pt x="378" y="1242"/>
                      </a:lnTo>
                      <a:lnTo>
                        <a:pt x="378" y="1242"/>
                      </a:lnTo>
                      <a:lnTo>
                        <a:pt x="386" y="1244"/>
                      </a:lnTo>
                      <a:lnTo>
                        <a:pt x="394" y="1242"/>
                      </a:lnTo>
                      <a:lnTo>
                        <a:pt x="404" y="1240"/>
                      </a:lnTo>
                      <a:lnTo>
                        <a:pt x="412" y="1236"/>
                      </a:lnTo>
                      <a:lnTo>
                        <a:pt x="426" y="1228"/>
                      </a:lnTo>
                      <a:lnTo>
                        <a:pt x="430" y="1224"/>
                      </a:lnTo>
                      <a:lnTo>
                        <a:pt x="430" y="1224"/>
                      </a:lnTo>
                      <a:lnTo>
                        <a:pt x="432" y="1220"/>
                      </a:lnTo>
                      <a:lnTo>
                        <a:pt x="436" y="1216"/>
                      </a:lnTo>
                      <a:lnTo>
                        <a:pt x="440" y="1210"/>
                      </a:lnTo>
                      <a:lnTo>
                        <a:pt x="446" y="1206"/>
                      </a:lnTo>
                      <a:lnTo>
                        <a:pt x="454" y="1204"/>
                      </a:lnTo>
                      <a:lnTo>
                        <a:pt x="466" y="1202"/>
                      </a:lnTo>
                      <a:lnTo>
                        <a:pt x="480" y="1202"/>
                      </a:lnTo>
                      <a:lnTo>
                        <a:pt x="480" y="1202"/>
                      </a:lnTo>
                      <a:lnTo>
                        <a:pt x="488" y="1204"/>
                      </a:lnTo>
                      <a:lnTo>
                        <a:pt x="496" y="1202"/>
                      </a:lnTo>
                      <a:lnTo>
                        <a:pt x="514" y="1196"/>
                      </a:lnTo>
                      <a:lnTo>
                        <a:pt x="534" y="1186"/>
                      </a:lnTo>
                      <a:lnTo>
                        <a:pt x="554" y="1172"/>
                      </a:lnTo>
                      <a:lnTo>
                        <a:pt x="586" y="1148"/>
                      </a:lnTo>
                      <a:lnTo>
                        <a:pt x="598" y="1136"/>
                      </a:lnTo>
                      <a:lnTo>
                        <a:pt x="616" y="1120"/>
                      </a:lnTo>
                      <a:lnTo>
                        <a:pt x="616" y="1120"/>
                      </a:lnTo>
                      <a:lnTo>
                        <a:pt x="620" y="1120"/>
                      </a:lnTo>
                      <a:lnTo>
                        <a:pt x="622" y="1120"/>
                      </a:lnTo>
                      <a:lnTo>
                        <a:pt x="624" y="1116"/>
                      </a:lnTo>
                      <a:lnTo>
                        <a:pt x="624" y="1104"/>
                      </a:lnTo>
                      <a:lnTo>
                        <a:pt x="620" y="1086"/>
                      </a:lnTo>
                      <a:lnTo>
                        <a:pt x="612" y="1058"/>
                      </a:lnTo>
                      <a:lnTo>
                        <a:pt x="598" y="1018"/>
                      </a:lnTo>
                      <a:lnTo>
                        <a:pt x="598" y="1018"/>
                      </a:lnTo>
                      <a:lnTo>
                        <a:pt x="590" y="998"/>
                      </a:lnTo>
                      <a:lnTo>
                        <a:pt x="580" y="978"/>
                      </a:lnTo>
                      <a:lnTo>
                        <a:pt x="558" y="938"/>
                      </a:lnTo>
                      <a:lnTo>
                        <a:pt x="558" y="938"/>
                      </a:lnTo>
                      <a:lnTo>
                        <a:pt x="586" y="948"/>
                      </a:lnTo>
                      <a:lnTo>
                        <a:pt x="628" y="970"/>
                      </a:lnTo>
                      <a:lnTo>
                        <a:pt x="658" y="986"/>
                      </a:lnTo>
                      <a:lnTo>
                        <a:pt x="688" y="1006"/>
                      </a:lnTo>
                      <a:lnTo>
                        <a:pt x="722" y="1020"/>
                      </a:lnTo>
                      <a:lnTo>
                        <a:pt x="722" y="1020"/>
                      </a:lnTo>
                      <a:lnTo>
                        <a:pt x="738" y="1022"/>
                      </a:lnTo>
                      <a:lnTo>
                        <a:pt x="750" y="1022"/>
                      </a:lnTo>
                      <a:lnTo>
                        <a:pt x="760" y="1020"/>
                      </a:lnTo>
                      <a:lnTo>
                        <a:pt x="760" y="1020"/>
                      </a:lnTo>
                      <a:lnTo>
                        <a:pt x="776" y="1012"/>
                      </a:lnTo>
                      <a:lnTo>
                        <a:pt x="802" y="1000"/>
                      </a:lnTo>
                      <a:lnTo>
                        <a:pt x="802" y="1000"/>
                      </a:lnTo>
                      <a:lnTo>
                        <a:pt x="818" y="992"/>
                      </a:lnTo>
                      <a:lnTo>
                        <a:pt x="830" y="986"/>
                      </a:lnTo>
                      <a:lnTo>
                        <a:pt x="836" y="980"/>
                      </a:lnTo>
                      <a:lnTo>
                        <a:pt x="836" y="980"/>
                      </a:lnTo>
                      <a:lnTo>
                        <a:pt x="846" y="972"/>
                      </a:lnTo>
                      <a:lnTo>
                        <a:pt x="852" y="966"/>
                      </a:lnTo>
                      <a:lnTo>
                        <a:pt x="858" y="962"/>
                      </a:lnTo>
                      <a:lnTo>
                        <a:pt x="858" y="962"/>
                      </a:lnTo>
                      <a:lnTo>
                        <a:pt x="868" y="960"/>
                      </a:lnTo>
                      <a:lnTo>
                        <a:pt x="880" y="952"/>
                      </a:lnTo>
                      <a:lnTo>
                        <a:pt x="890" y="942"/>
                      </a:lnTo>
                      <a:lnTo>
                        <a:pt x="894" y="936"/>
                      </a:lnTo>
                      <a:lnTo>
                        <a:pt x="894" y="930"/>
                      </a:lnTo>
                      <a:lnTo>
                        <a:pt x="894" y="930"/>
                      </a:lnTo>
                      <a:lnTo>
                        <a:pt x="896" y="926"/>
                      </a:lnTo>
                      <a:lnTo>
                        <a:pt x="898" y="922"/>
                      </a:lnTo>
                      <a:lnTo>
                        <a:pt x="904" y="916"/>
                      </a:lnTo>
                      <a:lnTo>
                        <a:pt x="914" y="910"/>
                      </a:lnTo>
                      <a:lnTo>
                        <a:pt x="914" y="910"/>
                      </a:lnTo>
                      <a:lnTo>
                        <a:pt x="924" y="908"/>
                      </a:lnTo>
                      <a:lnTo>
                        <a:pt x="932" y="904"/>
                      </a:lnTo>
                      <a:lnTo>
                        <a:pt x="934" y="902"/>
                      </a:lnTo>
                      <a:lnTo>
                        <a:pt x="934" y="900"/>
                      </a:lnTo>
                      <a:lnTo>
                        <a:pt x="934" y="900"/>
                      </a:lnTo>
                      <a:lnTo>
                        <a:pt x="934" y="896"/>
                      </a:lnTo>
                      <a:lnTo>
                        <a:pt x="936" y="892"/>
                      </a:lnTo>
                      <a:lnTo>
                        <a:pt x="944" y="882"/>
                      </a:lnTo>
                      <a:lnTo>
                        <a:pt x="956" y="868"/>
                      </a:lnTo>
                      <a:lnTo>
                        <a:pt x="956" y="868"/>
                      </a:lnTo>
                      <a:lnTo>
                        <a:pt x="972" y="862"/>
                      </a:lnTo>
                      <a:lnTo>
                        <a:pt x="984" y="858"/>
                      </a:lnTo>
                      <a:lnTo>
                        <a:pt x="990" y="854"/>
                      </a:lnTo>
                      <a:lnTo>
                        <a:pt x="990" y="854"/>
                      </a:lnTo>
                      <a:lnTo>
                        <a:pt x="996" y="848"/>
                      </a:lnTo>
                      <a:lnTo>
                        <a:pt x="1006" y="842"/>
                      </a:lnTo>
                      <a:lnTo>
                        <a:pt x="1020" y="838"/>
                      </a:lnTo>
                      <a:lnTo>
                        <a:pt x="1032" y="836"/>
                      </a:lnTo>
                      <a:lnTo>
                        <a:pt x="1032" y="836"/>
                      </a:lnTo>
                      <a:lnTo>
                        <a:pt x="1044" y="836"/>
                      </a:lnTo>
                      <a:lnTo>
                        <a:pt x="1054" y="832"/>
                      </a:lnTo>
                      <a:lnTo>
                        <a:pt x="1064" y="826"/>
                      </a:lnTo>
                      <a:lnTo>
                        <a:pt x="1064" y="826"/>
                      </a:lnTo>
                      <a:lnTo>
                        <a:pt x="1072" y="820"/>
                      </a:lnTo>
                      <a:lnTo>
                        <a:pt x="1080" y="816"/>
                      </a:lnTo>
                      <a:lnTo>
                        <a:pt x="1086" y="814"/>
                      </a:lnTo>
                      <a:lnTo>
                        <a:pt x="1086" y="814"/>
                      </a:lnTo>
                      <a:lnTo>
                        <a:pt x="1096" y="812"/>
                      </a:lnTo>
                      <a:lnTo>
                        <a:pt x="1106" y="808"/>
                      </a:lnTo>
                      <a:lnTo>
                        <a:pt x="1118" y="802"/>
                      </a:lnTo>
                      <a:lnTo>
                        <a:pt x="1148" y="782"/>
                      </a:lnTo>
                      <a:lnTo>
                        <a:pt x="1168" y="760"/>
                      </a:lnTo>
                      <a:lnTo>
                        <a:pt x="1180" y="738"/>
                      </a:lnTo>
                      <a:lnTo>
                        <a:pt x="1182" y="712"/>
                      </a:lnTo>
                      <a:lnTo>
                        <a:pt x="1168" y="680"/>
                      </a:lnTo>
                      <a:lnTo>
                        <a:pt x="1136" y="650"/>
                      </a:lnTo>
                      <a:close/>
                      <a:moveTo>
                        <a:pt x="390" y="678"/>
                      </a:moveTo>
                      <a:lnTo>
                        <a:pt x="390" y="680"/>
                      </a:lnTo>
                      <a:lnTo>
                        <a:pt x="390" y="678"/>
                      </a:lnTo>
                      <a:lnTo>
                        <a:pt x="390" y="678"/>
                      </a:lnTo>
                      <a:lnTo>
                        <a:pt x="390" y="678"/>
                      </a:lnTo>
                      <a:close/>
                    </a:path>
                  </a:pathLst>
                </a:custGeom>
                <a:solidFill>
                  <a:schemeClr val="bg2">
                    <a:lumMod val="60000"/>
                    <a:lumOff val="40000"/>
                    <a:alpha val="6000"/>
                  </a:schemeClr>
                </a:solidFill>
                <a:ln w="9525">
                  <a:solidFill>
                    <a:schemeClr val="tx2">
                      <a:lumMod val="60000"/>
                      <a:lumOff val="40000"/>
                      <a:alpha val="9000"/>
                    </a:schemeClr>
                  </a:solidFill>
                  <a:round/>
                  <a:headEnd/>
                  <a:tailEnd/>
                </a:ln>
                <a:effectLst>
                  <a:glow rad="63500">
                    <a:schemeClr val="bg2">
                      <a:lumMod val="60000"/>
                      <a:lumOff val="40000"/>
                      <a:alpha val="11000"/>
                    </a:schemeClr>
                  </a:glow>
                  <a:softEdge rad="12700"/>
                </a:effectLst>
                <a:extLst/>
              </p:spPr>
              <p:txBody>
                <a:bodyPr/>
                <a:lstStyle/>
                <a:p>
                  <a:pPr defTabSz="457200" fontAlgn="auto">
                    <a:spcBef>
                      <a:spcPts val="0"/>
                    </a:spcBef>
                    <a:spcAft>
                      <a:spcPts val="0"/>
                    </a:spcAft>
                    <a:defRPr/>
                  </a:pPr>
                  <a:endParaRPr lang="en-US">
                    <a:latin typeface="+mn-lt"/>
                    <a:cs typeface="+mn-cs"/>
                  </a:endParaRPr>
                </a:p>
              </p:txBody>
            </p:sp>
          </p:grpSp>
          <p:grpSp>
            <p:nvGrpSpPr>
              <p:cNvPr id="184" name="Group 92"/>
              <p:cNvGrpSpPr>
                <a:grpSpLocks noChangeAspect="1"/>
              </p:cNvGrpSpPr>
              <p:nvPr/>
            </p:nvGrpSpPr>
            <p:grpSpPr>
              <a:xfrm>
                <a:off x="4" y="2846361"/>
                <a:ext cx="930494" cy="1301751"/>
                <a:chOff x="5073650" y="2381609"/>
                <a:chExt cx="1257300" cy="1758950"/>
              </a:xfrm>
              <a:solidFill>
                <a:schemeClr val="bg2">
                  <a:lumMod val="50000"/>
                  <a:lumOff val="50000"/>
                  <a:alpha val="8000"/>
                </a:schemeClr>
              </a:solidFill>
              <a:effectLst/>
            </p:grpSpPr>
            <p:sp>
              <p:nvSpPr>
                <p:cNvPr id="200" name="Freeform 49"/>
                <p:cNvSpPr>
                  <a:spLocks/>
                </p:cNvSpPr>
                <p:nvPr/>
              </p:nvSpPr>
              <p:spPr bwMode="auto">
                <a:xfrm>
                  <a:off x="5073650" y="3192463"/>
                  <a:ext cx="114300" cy="177800"/>
                </a:xfrm>
                <a:custGeom>
                  <a:avLst/>
                  <a:gdLst>
                    <a:gd name="T0" fmla="*/ 70 w 72"/>
                    <a:gd name="T1" fmla="*/ 112 h 112"/>
                    <a:gd name="T2" fmla="*/ 70 w 72"/>
                    <a:gd name="T3" fmla="*/ 112 h 112"/>
                    <a:gd name="T4" fmla="*/ 72 w 72"/>
                    <a:gd name="T5" fmla="*/ 110 h 112"/>
                    <a:gd name="T6" fmla="*/ 72 w 72"/>
                    <a:gd name="T7" fmla="*/ 110 h 112"/>
                    <a:gd name="T8" fmla="*/ 64 w 72"/>
                    <a:gd name="T9" fmla="*/ 96 h 112"/>
                    <a:gd name="T10" fmla="*/ 8 w 72"/>
                    <a:gd name="T11" fmla="*/ 10 h 112"/>
                    <a:gd name="T12" fmla="*/ 8 w 72"/>
                    <a:gd name="T13" fmla="*/ 10 h 112"/>
                    <a:gd name="T14" fmla="*/ 2 w 72"/>
                    <a:gd name="T15" fmla="*/ 2 h 112"/>
                    <a:gd name="T16" fmla="*/ 0 w 72"/>
                    <a:gd name="T17" fmla="*/ 0 h 112"/>
                    <a:gd name="T18" fmla="*/ 0 w 72"/>
                    <a:gd name="T19" fmla="*/ 2 h 112"/>
                    <a:gd name="T20" fmla="*/ 0 w 72"/>
                    <a:gd name="T21" fmla="*/ 2 h 112"/>
                    <a:gd name="T22" fmla="*/ 2 w 72"/>
                    <a:gd name="T23" fmla="*/ 10 h 112"/>
                    <a:gd name="T24" fmla="*/ 8 w 72"/>
                    <a:gd name="T25" fmla="*/ 22 h 112"/>
                    <a:gd name="T26" fmla="*/ 60 w 72"/>
                    <a:gd name="T27" fmla="*/ 98 h 112"/>
                    <a:gd name="T28" fmla="*/ 60 w 72"/>
                    <a:gd name="T29" fmla="*/ 98 h 112"/>
                    <a:gd name="T30" fmla="*/ 66 w 72"/>
                    <a:gd name="T31" fmla="*/ 108 h 112"/>
                    <a:gd name="T32" fmla="*/ 70 w 72"/>
                    <a:gd name="T33" fmla="*/ 112 h 112"/>
                    <a:gd name="T34" fmla="*/ 70 w 72"/>
                    <a:gd name="T35" fmla="*/ 112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72" h="112">
                      <a:moveTo>
                        <a:pt x="70" y="112"/>
                      </a:moveTo>
                      <a:lnTo>
                        <a:pt x="70" y="112"/>
                      </a:lnTo>
                      <a:lnTo>
                        <a:pt x="72" y="110"/>
                      </a:lnTo>
                      <a:lnTo>
                        <a:pt x="72" y="110"/>
                      </a:lnTo>
                      <a:lnTo>
                        <a:pt x="64" y="96"/>
                      </a:lnTo>
                      <a:lnTo>
                        <a:pt x="8" y="10"/>
                      </a:lnTo>
                      <a:lnTo>
                        <a:pt x="8" y="10"/>
                      </a:lnTo>
                      <a:lnTo>
                        <a:pt x="2" y="2"/>
                      </a:lnTo>
                      <a:lnTo>
                        <a:pt x="0" y="0"/>
                      </a:lnTo>
                      <a:lnTo>
                        <a:pt x="0" y="2"/>
                      </a:lnTo>
                      <a:lnTo>
                        <a:pt x="0" y="2"/>
                      </a:lnTo>
                      <a:lnTo>
                        <a:pt x="2" y="10"/>
                      </a:lnTo>
                      <a:lnTo>
                        <a:pt x="8" y="22"/>
                      </a:lnTo>
                      <a:lnTo>
                        <a:pt x="60" y="98"/>
                      </a:lnTo>
                      <a:lnTo>
                        <a:pt x="60" y="98"/>
                      </a:lnTo>
                      <a:lnTo>
                        <a:pt x="66" y="108"/>
                      </a:lnTo>
                      <a:lnTo>
                        <a:pt x="70" y="112"/>
                      </a:lnTo>
                      <a:lnTo>
                        <a:pt x="70" y="11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201" name="Freeform 50"/>
                <p:cNvSpPr>
                  <a:spLocks/>
                </p:cNvSpPr>
                <p:nvPr/>
              </p:nvSpPr>
              <p:spPr bwMode="auto">
                <a:xfrm>
                  <a:off x="5191125" y="3379788"/>
                  <a:ext cx="0" cy="3175"/>
                </a:xfrm>
                <a:custGeom>
                  <a:avLst/>
                  <a:gdLst>
                    <a:gd name="T0" fmla="*/ 0 h 2"/>
                    <a:gd name="T1" fmla="*/ 0 h 2"/>
                    <a:gd name="T2" fmla="*/ 2 h 2"/>
                    <a:gd name="T3" fmla="*/ 2 h 2"/>
                    <a:gd name="T4" fmla="*/ 0 h 2"/>
                    <a:gd name="T5" fmla="*/ 0 h 2"/>
                    <a:gd name="T6" fmla="*/ 0 h 2"/>
                    <a:gd name="T7" fmla="*/ 0 h 2"/>
                    <a:gd name="T8" fmla="*/ 0 h 2"/>
                    <a:gd name="T9" fmla="*/ 0 h 2"/>
                  </a:gdLst>
                  <a:ahLst/>
                  <a:cxnLst>
                    <a:cxn ang="0">
                      <a:pos x="0" y="T0"/>
                    </a:cxn>
                    <a:cxn ang="0">
                      <a:pos x="0" y="T1"/>
                    </a:cxn>
                    <a:cxn ang="0">
                      <a:pos x="0" y="T2"/>
                    </a:cxn>
                    <a:cxn ang="0">
                      <a:pos x="0" y="T3"/>
                    </a:cxn>
                    <a:cxn ang="0">
                      <a:pos x="0" y="T4"/>
                    </a:cxn>
                    <a:cxn ang="0">
                      <a:pos x="0" y="T5"/>
                    </a:cxn>
                    <a:cxn ang="0">
                      <a:pos x="0" y="T6"/>
                    </a:cxn>
                    <a:cxn ang="0">
                      <a:pos x="0" y="T7"/>
                    </a:cxn>
                    <a:cxn ang="0">
                      <a:pos x="0" y="T8"/>
                    </a:cxn>
                    <a:cxn ang="0">
                      <a:pos x="0" y="T9"/>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202" name="Freeform 51"/>
                <p:cNvSpPr>
                  <a:spLocks/>
                </p:cNvSpPr>
                <p:nvPr/>
              </p:nvSpPr>
              <p:spPr bwMode="auto">
                <a:xfrm>
                  <a:off x="5210175" y="2935288"/>
                  <a:ext cx="292100" cy="434975"/>
                </a:xfrm>
                <a:custGeom>
                  <a:avLst/>
                  <a:gdLst>
                    <a:gd name="T0" fmla="*/ 2 w 184"/>
                    <a:gd name="T1" fmla="*/ 274 h 274"/>
                    <a:gd name="T2" fmla="*/ 2 w 184"/>
                    <a:gd name="T3" fmla="*/ 274 h 274"/>
                    <a:gd name="T4" fmla="*/ 12 w 184"/>
                    <a:gd name="T5" fmla="*/ 260 h 274"/>
                    <a:gd name="T6" fmla="*/ 160 w 184"/>
                    <a:gd name="T7" fmla="*/ 36 h 274"/>
                    <a:gd name="T8" fmla="*/ 160 w 184"/>
                    <a:gd name="T9" fmla="*/ 36 h 274"/>
                    <a:gd name="T10" fmla="*/ 168 w 184"/>
                    <a:gd name="T11" fmla="*/ 26 h 274"/>
                    <a:gd name="T12" fmla="*/ 176 w 184"/>
                    <a:gd name="T13" fmla="*/ 18 h 274"/>
                    <a:gd name="T14" fmla="*/ 176 w 184"/>
                    <a:gd name="T15" fmla="*/ 18 h 274"/>
                    <a:gd name="T16" fmla="*/ 182 w 184"/>
                    <a:gd name="T17" fmla="*/ 12 h 274"/>
                    <a:gd name="T18" fmla="*/ 184 w 184"/>
                    <a:gd name="T19" fmla="*/ 4 h 274"/>
                    <a:gd name="T20" fmla="*/ 184 w 184"/>
                    <a:gd name="T21" fmla="*/ 4 h 274"/>
                    <a:gd name="T22" fmla="*/ 184 w 184"/>
                    <a:gd name="T23" fmla="*/ 2 h 274"/>
                    <a:gd name="T24" fmla="*/ 182 w 184"/>
                    <a:gd name="T25" fmla="*/ 0 h 274"/>
                    <a:gd name="T26" fmla="*/ 180 w 184"/>
                    <a:gd name="T27" fmla="*/ 0 h 274"/>
                    <a:gd name="T28" fmla="*/ 176 w 184"/>
                    <a:gd name="T29" fmla="*/ 2 h 274"/>
                    <a:gd name="T30" fmla="*/ 176 w 184"/>
                    <a:gd name="T31" fmla="*/ 2 h 274"/>
                    <a:gd name="T32" fmla="*/ 168 w 184"/>
                    <a:gd name="T33" fmla="*/ 10 h 274"/>
                    <a:gd name="T34" fmla="*/ 160 w 184"/>
                    <a:gd name="T35" fmla="*/ 20 h 274"/>
                    <a:gd name="T36" fmla="*/ 160 w 184"/>
                    <a:gd name="T37" fmla="*/ 20 h 274"/>
                    <a:gd name="T38" fmla="*/ 144 w 184"/>
                    <a:gd name="T39" fmla="*/ 44 h 274"/>
                    <a:gd name="T40" fmla="*/ 8 w 184"/>
                    <a:gd name="T41" fmla="*/ 258 h 274"/>
                    <a:gd name="T42" fmla="*/ 8 w 184"/>
                    <a:gd name="T43" fmla="*/ 258 h 274"/>
                    <a:gd name="T44" fmla="*/ 0 w 184"/>
                    <a:gd name="T45" fmla="*/ 272 h 274"/>
                    <a:gd name="T46" fmla="*/ 0 w 184"/>
                    <a:gd name="T47" fmla="*/ 272 h 274"/>
                    <a:gd name="T48" fmla="*/ 0 w 184"/>
                    <a:gd name="T49" fmla="*/ 274 h 274"/>
                    <a:gd name="T50" fmla="*/ 0 w 184"/>
                    <a:gd name="T51" fmla="*/ 274 h 274"/>
                    <a:gd name="T52" fmla="*/ 2 w 184"/>
                    <a:gd name="T53" fmla="*/ 274 h 274"/>
                    <a:gd name="T54" fmla="*/ 2 w 184"/>
                    <a:gd name="T55" fmla="*/ 274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84" h="274">
                      <a:moveTo>
                        <a:pt x="2" y="274"/>
                      </a:moveTo>
                      <a:lnTo>
                        <a:pt x="2" y="274"/>
                      </a:lnTo>
                      <a:lnTo>
                        <a:pt x="12" y="260"/>
                      </a:lnTo>
                      <a:lnTo>
                        <a:pt x="160" y="36"/>
                      </a:lnTo>
                      <a:lnTo>
                        <a:pt x="160" y="36"/>
                      </a:lnTo>
                      <a:lnTo>
                        <a:pt x="168" y="26"/>
                      </a:lnTo>
                      <a:lnTo>
                        <a:pt x="176" y="18"/>
                      </a:lnTo>
                      <a:lnTo>
                        <a:pt x="176" y="18"/>
                      </a:lnTo>
                      <a:lnTo>
                        <a:pt x="182" y="12"/>
                      </a:lnTo>
                      <a:lnTo>
                        <a:pt x="184" y="4"/>
                      </a:lnTo>
                      <a:lnTo>
                        <a:pt x="184" y="4"/>
                      </a:lnTo>
                      <a:lnTo>
                        <a:pt x="184" y="2"/>
                      </a:lnTo>
                      <a:lnTo>
                        <a:pt x="182" y="0"/>
                      </a:lnTo>
                      <a:lnTo>
                        <a:pt x="180" y="0"/>
                      </a:lnTo>
                      <a:lnTo>
                        <a:pt x="176" y="2"/>
                      </a:lnTo>
                      <a:lnTo>
                        <a:pt x="176" y="2"/>
                      </a:lnTo>
                      <a:lnTo>
                        <a:pt x="168" y="10"/>
                      </a:lnTo>
                      <a:lnTo>
                        <a:pt x="160" y="20"/>
                      </a:lnTo>
                      <a:lnTo>
                        <a:pt x="160" y="20"/>
                      </a:lnTo>
                      <a:lnTo>
                        <a:pt x="144" y="44"/>
                      </a:lnTo>
                      <a:lnTo>
                        <a:pt x="8" y="258"/>
                      </a:lnTo>
                      <a:lnTo>
                        <a:pt x="8" y="258"/>
                      </a:lnTo>
                      <a:lnTo>
                        <a:pt x="0" y="272"/>
                      </a:lnTo>
                      <a:lnTo>
                        <a:pt x="0" y="272"/>
                      </a:lnTo>
                      <a:lnTo>
                        <a:pt x="0" y="274"/>
                      </a:lnTo>
                      <a:lnTo>
                        <a:pt x="0" y="274"/>
                      </a:lnTo>
                      <a:lnTo>
                        <a:pt x="2" y="274"/>
                      </a:lnTo>
                      <a:lnTo>
                        <a:pt x="2" y="274"/>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203" name="Freeform 52"/>
                <p:cNvSpPr>
                  <a:spLocks noEditPoints="1"/>
                </p:cNvSpPr>
                <p:nvPr/>
              </p:nvSpPr>
              <p:spPr bwMode="auto">
                <a:xfrm>
                  <a:off x="5073650" y="2381609"/>
                  <a:ext cx="1257300" cy="1758950"/>
                </a:xfrm>
                <a:custGeom>
                  <a:avLst/>
                  <a:gdLst>
                    <a:gd name="T0" fmla="*/ 780 w 792"/>
                    <a:gd name="T1" fmla="*/ 16 h 1108"/>
                    <a:gd name="T2" fmla="*/ 752 w 792"/>
                    <a:gd name="T3" fmla="*/ 4 h 1108"/>
                    <a:gd name="T4" fmla="*/ 622 w 792"/>
                    <a:gd name="T5" fmla="*/ 26 h 1108"/>
                    <a:gd name="T6" fmla="*/ 230 w 792"/>
                    <a:gd name="T7" fmla="*/ 382 h 1108"/>
                    <a:gd name="T8" fmla="*/ 118 w 792"/>
                    <a:gd name="T9" fmla="*/ 576 h 1108"/>
                    <a:gd name="T10" fmla="*/ 106 w 792"/>
                    <a:gd name="T11" fmla="*/ 550 h 1108"/>
                    <a:gd name="T12" fmla="*/ 112 w 792"/>
                    <a:gd name="T13" fmla="*/ 538 h 1108"/>
                    <a:gd name="T14" fmla="*/ 94 w 792"/>
                    <a:gd name="T15" fmla="*/ 520 h 1108"/>
                    <a:gd name="T16" fmla="*/ 90 w 792"/>
                    <a:gd name="T17" fmla="*/ 516 h 1108"/>
                    <a:gd name="T18" fmla="*/ 80 w 792"/>
                    <a:gd name="T19" fmla="*/ 512 h 1108"/>
                    <a:gd name="T20" fmla="*/ 72 w 792"/>
                    <a:gd name="T21" fmla="*/ 516 h 1108"/>
                    <a:gd name="T22" fmla="*/ 68 w 792"/>
                    <a:gd name="T23" fmla="*/ 522 h 1108"/>
                    <a:gd name="T24" fmla="*/ 56 w 792"/>
                    <a:gd name="T25" fmla="*/ 522 h 1108"/>
                    <a:gd name="T26" fmla="*/ 44 w 792"/>
                    <a:gd name="T27" fmla="*/ 538 h 1108"/>
                    <a:gd name="T28" fmla="*/ 40 w 792"/>
                    <a:gd name="T29" fmla="*/ 560 h 1108"/>
                    <a:gd name="T30" fmla="*/ 0 w 792"/>
                    <a:gd name="T31" fmla="*/ 900 h 1108"/>
                    <a:gd name="T32" fmla="*/ 46 w 792"/>
                    <a:gd name="T33" fmla="*/ 738 h 1108"/>
                    <a:gd name="T34" fmla="*/ 32 w 792"/>
                    <a:gd name="T35" fmla="*/ 854 h 1108"/>
                    <a:gd name="T36" fmla="*/ 40 w 792"/>
                    <a:gd name="T37" fmla="*/ 950 h 1108"/>
                    <a:gd name="T38" fmla="*/ 32 w 792"/>
                    <a:gd name="T39" fmla="*/ 1026 h 1108"/>
                    <a:gd name="T40" fmla="*/ 80 w 792"/>
                    <a:gd name="T41" fmla="*/ 1078 h 1108"/>
                    <a:gd name="T42" fmla="*/ 120 w 792"/>
                    <a:gd name="T43" fmla="*/ 964 h 1108"/>
                    <a:gd name="T44" fmla="*/ 120 w 792"/>
                    <a:gd name="T45" fmla="*/ 896 h 1108"/>
                    <a:gd name="T46" fmla="*/ 114 w 792"/>
                    <a:gd name="T47" fmla="*/ 814 h 1108"/>
                    <a:gd name="T48" fmla="*/ 108 w 792"/>
                    <a:gd name="T49" fmla="*/ 732 h 1108"/>
                    <a:gd name="T50" fmla="*/ 156 w 792"/>
                    <a:gd name="T51" fmla="*/ 900 h 1108"/>
                    <a:gd name="T52" fmla="*/ 204 w 792"/>
                    <a:gd name="T53" fmla="*/ 1010 h 1108"/>
                    <a:gd name="T54" fmla="*/ 242 w 792"/>
                    <a:gd name="T55" fmla="*/ 1064 h 1108"/>
                    <a:gd name="T56" fmla="*/ 294 w 792"/>
                    <a:gd name="T57" fmla="*/ 1102 h 1108"/>
                    <a:gd name="T58" fmla="*/ 316 w 792"/>
                    <a:gd name="T59" fmla="*/ 1104 h 1108"/>
                    <a:gd name="T60" fmla="*/ 366 w 792"/>
                    <a:gd name="T61" fmla="*/ 1096 h 1108"/>
                    <a:gd name="T62" fmla="*/ 408 w 792"/>
                    <a:gd name="T63" fmla="*/ 1072 h 1108"/>
                    <a:gd name="T64" fmla="*/ 432 w 792"/>
                    <a:gd name="T65" fmla="*/ 1058 h 1108"/>
                    <a:gd name="T66" fmla="*/ 454 w 792"/>
                    <a:gd name="T67" fmla="*/ 1034 h 1108"/>
                    <a:gd name="T68" fmla="*/ 470 w 792"/>
                    <a:gd name="T69" fmla="*/ 1030 h 1108"/>
                    <a:gd name="T70" fmla="*/ 502 w 792"/>
                    <a:gd name="T71" fmla="*/ 1002 h 1108"/>
                    <a:gd name="T72" fmla="*/ 508 w 792"/>
                    <a:gd name="T73" fmla="*/ 988 h 1108"/>
                    <a:gd name="T74" fmla="*/ 534 w 792"/>
                    <a:gd name="T75" fmla="*/ 974 h 1108"/>
                    <a:gd name="T76" fmla="*/ 550 w 792"/>
                    <a:gd name="T77" fmla="*/ 952 h 1108"/>
                    <a:gd name="T78" fmla="*/ 576 w 792"/>
                    <a:gd name="T79" fmla="*/ 860 h 1108"/>
                    <a:gd name="T80" fmla="*/ 580 w 792"/>
                    <a:gd name="T81" fmla="*/ 832 h 1108"/>
                    <a:gd name="T82" fmla="*/ 524 w 792"/>
                    <a:gd name="T83" fmla="*/ 726 h 1108"/>
                    <a:gd name="T84" fmla="*/ 460 w 792"/>
                    <a:gd name="T85" fmla="*/ 674 h 1108"/>
                    <a:gd name="T86" fmla="*/ 564 w 792"/>
                    <a:gd name="T87" fmla="*/ 630 h 1108"/>
                    <a:gd name="T88" fmla="*/ 694 w 792"/>
                    <a:gd name="T89" fmla="*/ 536 h 1108"/>
                    <a:gd name="T90" fmla="*/ 756 w 792"/>
                    <a:gd name="T91" fmla="*/ 300 h 1108"/>
                    <a:gd name="T92" fmla="*/ 74 w 792"/>
                    <a:gd name="T93" fmla="*/ 522 h 1108"/>
                    <a:gd name="T94" fmla="*/ 74 w 792"/>
                    <a:gd name="T95" fmla="*/ 522 h 1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792" h="1108">
                      <a:moveTo>
                        <a:pt x="792" y="30"/>
                      </a:moveTo>
                      <a:lnTo>
                        <a:pt x="792" y="30"/>
                      </a:lnTo>
                      <a:lnTo>
                        <a:pt x="786" y="20"/>
                      </a:lnTo>
                      <a:lnTo>
                        <a:pt x="780" y="16"/>
                      </a:lnTo>
                      <a:lnTo>
                        <a:pt x="774" y="12"/>
                      </a:lnTo>
                      <a:lnTo>
                        <a:pt x="774" y="12"/>
                      </a:lnTo>
                      <a:lnTo>
                        <a:pt x="764" y="6"/>
                      </a:lnTo>
                      <a:lnTo>
                        <a:pt x="752" y="4"/>
                      </a:lnTo>
                      <a:lnTo>
                        <a:pt x="732" y="0"/>
                      </a:lnTo>
                      <a:lnTo>
                        <a:pt x="716" y="0"/>
                      </a:lnTo>
                      <a:lnTo>
                        <a:pt x="710" y="0"/>
                      </a:lnTo>
                      <a:lnTo>
                        <a:pt x="622" y="26"/>
                      </a:lnTo>
                      <a:lnTo>
                        <a:pt x="522" y="78"/>
                      </a:lnTo>
                      <a:lnTo>
                        <a:pt x="418" y="162"/>
                      </a:lnTo>
                      <a:lnTo>
                        <a:pt x="338" y="244"/>
                      </a:lnTo>
                      <a:lnTo>
                        <a:pt x="230" y="382"/>
                      </a:lnTo>
                      <a:lnTo>
                        <a:pt x="166" y="484"/>
                      </a:lnTo>
                      <a:lnTo>
                        <a:pt x="128" y="552"/>
                      </a:lnTo>
                      <a:lnTo>
                        <a:pt x="118" y="576"/>
                      </a:lnTo>
                      <a:lnTo>
                        <a:pt x="118" y="576"/>
                      </a:lnTo>
                      <a:lnTo>
                        <a:pt x="118" y="570"/>
                      </a:lnTo>
                      <a:lnTo>
                        <a:pt x="118" y="570"/>
                      </a:lnTo>
                      <a:lnTo>
                        <a:pt x="114" y="562"/>
                      </a:lnTo>
                      <a:lnTo>
                        <a:pt x="106" y="550"/>
                      </a:lnTo>
                      <a:lnTo>
                        <a:pt x="106" y="550"/>
                      </a:lnTo>
                      <a:lnTo>
                        <a:pt x="110" y="544"/>
                      </a:lnTo>
                      <a:lnTo>
                        <a:pt x="112" y="538"/>
                      </a:lnTo>
                      <a:lnTo>
                        <a:pt x="112" y="538"/>
                      </a:lnTo>
                      <a:lnTo>
                        <a:pt x="110" y="530"/>
                      </a:lnTo>
                      <a:lnTo>
                        <a:pt x="106" y="526"/>
                      </a:lnTo>
                      <a:lnTo>
                        <a:pt x="102" y="522"/>
                      </a:lnTo>
                      <a:lnTo>
                        <a:pt x="94" y="520"/>
                      </a:lnTo>
                      <a:lnTo>
                        <a:pt x="94" y="520"/>
                      </a:lnTo>
                      <a:lnTo>
                        <a:pt x="92" y="520"/>
                      </a:lnTo>
                      <a:lnTo>
                        <a:pt x="94" y="516"/>
                      </a:lnTo>
                      <a:lnTo>
                        <a:pt x="90" y="516"/>
                      </a:lnTo>
                      <a:lnTo>
                        <a:pt x="86" y="516"/>
                      </a:lnTo>
                      <a:lnTo>
                        <a:pt x="86" y="516"/>
                      </a:lnTo>
                      <a:lnTo>
                        <a:pt x="80" y="512"/>
                      </a:lnTo>
                      <a:lnTo>
                        <a:pt x="80" y="512"/>
                      </a:lnTo>
                      <a:lnTo>
                        <a:pt x="80" y="512"/>
                      </a:lnTo>
                      <a:lnTo>
                        <a:pt x="76" y="514"/>
                      </a:lnTo>
                      <a:lnTo>
                        <a:pt x="72" y="512"/>
                      </a:lnTo>
                      <a:lnTo>
                        <a:pt x="72" y="516"/>
                      </a:lnTo>
                      <a:lnTo>
                        <a:pt x="68" y="516"/>
                      </a:lnTo>
                      <a:lnTo>
                        <a:pt x="66" y="516"/>
                      </a:lnTo>
                      <a:lnTo>
                        <a:pt x="68" y="520"/>
                      </a:lnTo>
                      <a:lnTo>
                        <a:pt x="68" y="522"/>
                      </a:lnTo>
                      <a:lnTo>
                        <a:pt x="68" y="522"/>
                      </a:lnTo>
                      <a:lnTo>
                        <a:pt x="62" y="520"/>
                      </a:lnTo>
                      <a:lnTo>
                        <a:pt x="62" y="520"/>
                      </a:lnTo>
                      <a:lnTo>
                        <a:pt x="56" y="522"/>
                      </a:lnTo>
                      <a:lnTo>
                        <a:pt x="50" y="526"/>
                      </a:lnTo>
                      <a:lnTo>
                        <a:pt x="46" y="530"/>
                      </a:lnTo>
                      <a:lnTo>
                        <a:pt x="44" y="538"/>
                      </a:lnTo>
                      <a:lnTo>
                        <a:pt x="44" y="538"/>
                      </a:lnTo>
                      <a:lnTo>
                        <a:pt x="46" y="542"/>
                      </a:lnTo>
                      <a:lnTo>
                        <a:pt x="48" y="548"/>
                      </a:lnTo>
                      <a:lnTo>
                        <a:pt x="48" y="548"/>
                      </a:lnTo>
                      <a:lnTo>
                        <a:pt x="40" y="560"/>
                      </a:lnTo>
                      <a:lnTo>
                        <a:pt x="36" y="568"/>
                      </a:lnTo>
                      <a:lnTo>
                        <a:pt x="28" y="552"/>
                      </a:lnTo>
                      <a:lnTo>
                        <a:pt x="0" y="502"/>
                      </a:lnTo>
                      <a:lnTo>
                        <a:pt x="0" y="900"/>
                      </a:lnTo>
                      <a:lnTo>
                        <a:pt x="0" y="900"/>
                      </a:lnTo>
                      <a:lnTo>
                        <a:pt x="18" y="834"/>
                      </a:lnTo>
                      <a:lnTo>
                        <a:pt x="32" y="782"/>
                      </a:lnTo>
                      <a:lnTo>
                        <a:pt x="46" y="738"/>
                      </a:lnTo>
                      <a:lnTo>
                        <a:pt x="44" y="766"/>
                      </a:lnTo>
                      <a:lnTo>
                        <a:pt x="38" y="814"/>
                      </a:lnTo>
                      <a:lnTo>
                        <a:pt x="40" y="832"/>
                      </a:lnTo>
                      <a:lnTo>
                        <a:pt x="32" y="854"/>
                      </a:lnTo>
                      <a:lnTo>
                        <a:pt x="32" y="888"/>
                      </a:lnTo>
                      <a:lnTo>
                        <a:pt x="32" y="896"/>
                      </a:lnTo>
                      <a:lnTo>
                        <a:pt x="32" y="946"/>
                      </a:lnTo>
                      <a:lnTo>
                        <a:pt x="40" y="950"/>
                      </a:lnTo>
                      <a:lnTo>
                        <a:pt x="40" y="958"/>
                      </a:lnTo>
                      <a:lnTo>
                        <a:pt x="32" y="964"/>
                      </a:lnTo>
                      <a:lnTo>
                        <a:pt x="32" y="988"/>
                      </a:lnTo>
                      <a:lnTo>
                        <a:pt x="32" y="1026"/>
                      </a:lnTo>
                      <a:lnTo>
                        <a:pt x="48" y="1058"/>
                      </a:lnTo>
                      <a:lnTo>
                        <a:pt x="72" y="1078"/>
                      </a:lnTo>
                      <a:lnTo>
                        <a:pt x="76" y="1056"/>
                      </a:lnTo>
                      <a:lnTo>
                        <a:pt x="80" y="1078"/>
                      </a:lnTo>
                      <a:lnTo>
                        <a:pt x="104" y="1058"/>
                      </a:lnTo>
                      <a:lnTo>
                        <a:pt x="120" y="1026"/>
                      </a:lnTo>
                      <a:lnTo>
                        <a:pt x="120" y="988"/>
                      </a:lnTo>
                      <a:lnTo>
                        <a:pt x="120" y="964"/>
                      </a:lnTo>
                      <a:lnTo>
                        <a:pt x="112" y="958"/>
                      </a:lnTo>
                      <a:lnTo>
                        <a:pt x="112" y="950"/>
                      </a:lnTo>
                      <a:lnTo>
                        <a:pt x="120" y="946"/>
                      </a:lnTo>
                      <a:lnTo>
                        <a:pt x="120" y="896"/>
                      </a:lnTo>
                      <a:lnTo>
                        <a:pt x="120" y="888"/>
                      </a:lnTo>
                      <a:lnTo>
                        <a:pt x="120" y="854"/>
                      </a:lnTo>
                      <a:lnTo>
                        <a:pt x="112" y="832"/>
                      </a:lnTo>
                      <a:lnTo>
                        <a:pt x="114" y="814"/>
                      </a:lnTo>
                      <a:lnTo>
                        <a:pt x="108" y="766"/>
                      </a:lnTo>
                      <a:lnTo>
                        <a:pt x="106" y="738"/>
                      </a:lnTo>
                      <a:lnTo>
                        <a:pt x="106" y="738"/>
                      </a:lnTo>
                      <a:lnTo>
                        <a:pt x="108" y="732"/>
                      </a:lnTo>
                      <a:lnTo>
                        <a:pt x="108" y="732"/>
                      </a:lnTo>
                      <a:lnTo>
                        <a:pt x="122" y="778"/>
                      </a:lnTo>
                      <a:lnTo>
                        <a:pt x="138" y="834"/>
                      </a:lnTo>
                      <a:lnTo>
                        <a:pt x="156" y="900"/>
                      </a:lnTo>
                      <a:lnTo>
                        <a:pt x="156" y="900"/>
                      </a:lnTo>
                      <a:lnTo>
                        <a:pt x="174" y="942"/>
                      </a:lnTo>
                      <a:lnTo>
                        <a:pt x="190" y="978"/>
                      </a:lnTo>
                      <a:lnTo>
                        <a:pt x="204" y="1010"/>
                      </a:lnTo>
                      <a:lnTo>
                        <a:pt x="204" y="1010"/>
                      </a:lnTo>
                      <a:lnTo>
                        <a:pt x="218" y="1034"/>
                      </a:lnTo>
                      <a:lnTo>
                        <a:pt x="230" y="1050"/>
                      </a:lnTo>
                      <a:lnTo>
                        <a:pt x="242" y="1064"/>
                      </a:lnTo>
                      <a:lnTo>
                        <a:pt x="268" y="1090"/>
                      </a:lnTo>
                      <a:lnTo>
                        <a:pt x="284" y="1100"/>
                      </a:lnTo>
                      <a:lnTo>
                        <a:pt x="294" y="1102"/>
                      </a:lnTo>
                      <a:lnTo>
                        <a:pt x="294" y="1102"/>
                      </a:lnTo>
                      <a:lnTo>
                        <a:pt x="296" y="1100"/>
                      </a:lnTo>
                      <a:lnTo>
                        <a:pt x="300" y="1098"/>
                      </a:lnTo>
                      <a:lnTo>
                        <a:pt x="308" y="1100"/>
                      </a:lnTo>
                      <a:lnTo>
                        <a:pt x="316" y="1104"/>
                      </a:lnTo>
                      <a:lnTo>
                        <a:pt x="316" y="1104"/>
                      </a:lnTo>
                      <a:lnTo>
                        <a:pt x="322" y="1108"/>
                      </a:lnTo>
                      <a:lnTo>
                        <a:pt x="350" y="1108"/>
                      </a:lnTo>
                      <a:lnTo>
                        <a:pt x="366" y="1096"/>
                      </a:lnTo>
                      <a:lnTo>
                        <a:pt x="384" y="1082"/>
                      </a:lnTo>
                      <a:lnTo>
                        <a:pt x="384" y="1082"/>
                      </a:lnTo>
                      <a:lnTo>
                        <a:pt x="396" y="1076"/>
                      </a:lnTo>
                      <a:lnTo>
                        <a:pt x="408" y="1072"/>
                      </a:lnTo>
                      <a:lnTo>
                        <a:pt x="418" y="1068"/>
                      </a:lnTo>
                      <a:lnTo>
                        <a:pt x="418" y="1068"/>
                      </a:lnTo>
                      <a:lnTo>
                        <a:pt x="426" y="1064"/>
                      </a:lnTo>
                      <a:lnTo>
                        <a:pt x="432" y="1058"/>
                      </a:lnTo>
                      <a:lnTo>
                        <a:pt x="438" y="1050"/>
                      </a:lnTo>
                      <a:lnTo>
                        <a:pt x="438" y="1050"/>
                      </a:lnTo>
                      <a:lnTo>
                        <a:pt x="446" y="1040"/>
                      </a:lnTo>
                      <a:lnTo>
                        <a:pt x="454" y="1034"/>
                      </a:lnTo>
                      <a:lnTo>
                        <a:pt x="458" y="1032"/>
                      </a:lnTo>
                      <a:lnTo>
                        <a:pt x="462" y="1030"/>
                      </a:lnTo>
                      <a:lnTo>
                        <a:pt x="462" y="1030"/>
                      </a:lnTo>
                      <a:lnTo>
                        <a:pt x="470" y="1030"/>
                      </a:lnTo>
                      <a:lnTo>
                        <a:pt x="480" y="1026"/>
                      </a:lnTo>
                      <a:lnTo>
                        <a:pt x="492" y="1014"/>
                      </a:lnTo>
                      <a:lnTo>
                        <a:pt x="492" y="1014"/>
                      </a:lnTo>
                      <a:lnTo>
                        <a:pt x="502" y="1002"/>
                      </a:lnTo>
                      <a:lnTo>
                        <a:pt x="506" y="992"/>
                      </a:lnTo>
                      <a:lnTo>
                        <a:pt x="506" y="992"/>
                      </a:lnTo>
                      <a:lnTo>
                        <a:pt x="506" y="992"/>
                      </a:lnTo>
                      <a:lnTo>
                        <a:pt x="508" y="988"/>
                      </a:lnTo>
                      <a:lnTo>
                        <a:pt x="514" y="982"/>
                      </a:lnTo>
                      <a:lnTo>
                        <a:pt x="526" y="976"/>
                      </a:lnTo>
                      <a:lnTo>
                        <a:pt x="526" y="976"/>
                      </a:lnTo>
                      <a:lnTo>
                        <a:pt x="534" y="974"/>
                      </a:lnTo>
                      <a:lnTo>
                        <a:pt x="538" y="970"/>
                      </a:lnTo>
                      <a:lnTo>
                        <a:pt x="546" y="962"/>
                      </a:lnTo>
                      <a:lnTo>
                        <a:pt x="548" y="954"/>
                      </a:lnTo>
                      <a:lnTo>
                        <a:pt x="550" y="952"/>
                      </a:lnTo>
                      <a:lnTo>
                        <a:pt x="560" y="916"/>
                      </a:lnTo>
                      <a:lnTo>
                        <a:pt x="576" y="890"/>
                      </a:lnTo>
                      <a:lnTo>
                        <a:pt x="576" y="860"/>
                      </a:lnTo>
                      <a:lnTo>
                        <a:pt x="576" y="860"/>
                      </a:lnTo>
                      <a:lnTo>
                        <a:pt x="578" y="850"/>
                      </a:lnTo>
                      <a:lnTo>
                        <a:pt x="580" y="840"/>
                      </a:lnTo>
                      <a:lnTo>
                        <a:pt x="580" y="832"/>
                      </a:lnTo>
                      <a:lnTo>
                        <a:pt x="580" y="832"/>
                      </a:lnTo>
                      <a:lnTo>
                        <a:pt x="576" y="820"/>
                      </a:lnTo>
                      <a:lnTo>
                        <a:pt x="572" y="808"/>
                      </a:lnTo>
                      <a:lnTo>
                        <a:pt x="566" y="792"/>
                      </a:lnTo>
                      <a:lnTo>
                        <a:pt x="524" y="726"/>
                      </a:lnTo>
                      <a:lnTo>
                        <a:pt x="524" y="726"/>
                      </a:lnTo>
                      <a:lnTo>
                        <a:pt x="474" y="680"/>
                      </a:lnTo>
                      <a:lnTo>
                        <a:pt x="474" y="680"/>
                      </a:lnTo>
                      <a:lnTo>
                        <a:pt x="460" y="674"/>
                      </a:lnTo>
                      <a:lnTo>
                        <a:pt x="438" y="666"/>
                      </a:lnTo>
                      <a:lnTo>
                        <a:pt x="384" y="646"/>
                      </a:lnTo>
                      <a:lnTo>
                        <a:pt x="524" y="634"/>
                      </a:lnTo>
                      <a:lnTo>
                        <a:pt x="564" y="630"/>
                      </a:lnTo>
                      <a:lnTo>
                        <a:pt x="606" y="624"/>
                      </a:lnTo>
                      <a:lnTo>
                        <a:pt x="636" y="608"/>
                      </a:lnTo>
                      <a:lnTo>
                        <a:pt x="666" y="580"/>
                      </a:lnTo>
                      <a:lnTo>
                        <a:pt x="694" y="536"/>
                      </a:lnTo>
                      <a:lnTo>
                        <a:pt x="714" y="486"/>
                      </a:lnTo>
                      <a:lnTo>
                        <a:pt x="724" y="454"/>
                      </a:lnTo>
                      <a:lnTo>
                        <a:pt x="742" y="360"/>
                      </a:lnTo>
                      <a:lnTo>
                        <a:pt x="756" y="300"/>
                      </a:lnTo>
                      <a:lnTo>
                        <a:pt x="788" y="150"/>
                      </a:lnTo>
                      <a:lnTo>
                        <a:pt x="792" y="100"/>
                      </a:lnTo>
                      <a:lnTo>
                        <a:pt x="792" y="30"/>
                      </a:lnTo>
                      <a:close/>
                      <a:moveTo>
                        <a:pt x="74" y="522"/>
                      </a:moveTo>
                      <a:lnTo>
                        <a:pt x="74" y="524"/>
                      </a:lnTo>
                      <a:lnTo>
                        <a:pt x="72" y="522"/>
                      </a:lnTo>
                      <a:lnTo>
                        <a:pt x="74" y="522"/>
                      </a:lnTo>
                      <a:lnTo>
                        <a:pt x="74" y="522"/>
                      </a:lnTo>
                      <a:close/>
                    </a:path>
                  </a:pathLst>
                </a:custGeom>
                <a:solidFill>
                  <a:schemeClr val="bg2">
                    <a:lumMod val="60000"/>
                    <a:lumOff val="40000"/>
                    <a:alpha val="14000"/>
                  </a:schemeClr>
                </a:solidFill>
                <a:ln w="9525">
                  <a:solidFill>
                    <a:schemeClr val="tx2">
                      <a:lumMod val="60000"/>
                      <a:lumOff val="40000"/>
                      <a:alpha val="16000"/>
                    </a:schemeClr>
                  </a:solidFill>
                  <a:round/>
                  <a:headEnd/>
                  <a:tailEnd/>
                </a:ln>
                <a:effectLst>
                  <a:glow rad="63500">
                    <a:schemeClr val="bg2">
                      <a:lumMod val="60000"/>
                      <a:lumOff val="40000"/>
                      <a:alpha val="16000"/>
                    </a:schemeClr>
                  </a:glow>
                  <a:softEdge rad="12700"/>
                </a:effectLst>
                <a:extLst/>
              </p:spPr>
              <p:txBody>
                <a:bodyPr/>
                <a:lstStyle/>
                <a:p>
                  <a:pPr defTabSz="457200" fontAlgn="auto">
                    <a:spcBef>
                      <a:spcPts val="0"/>
                    </a:spcBef>
                    <a:spcAft>
                      <a:spcPts val="0"/>
                    </a:spcAft>
                    <a:defRPr/>
                  </a:pPr>
                  <a:endParaRPr lang="en-US">
                    <a:latin typeface="+mn-lt"/>
                    <a:cs typeface="+mn-cs"/>
                  </a:endParaRPr>
                </a:p>
              </p:txBody>
            </p:sp>
          </p:grpSp>
          <p:grpSp>
            <p:nvGrpSpPr>
              <p:cNvPr id="185" name="Group 97"/>
              <p:cNvGrpSpPr>
                <a:grpSpLocks noChangeAspect="1"/>
              </p:cNvGrpSpPr>
              <p:nvPr/>
            </p:nvGrpSpPr>
            <p:grpSpPr>
              <a:xfrm>
                <a:off x="4876750" y="5704502"/>
                <a:ext cx="1752575" cy="1153497"/>
                <a:chOff x="4978400" y="152400"/>
                <a:chExt cx="2489200" cy="1638300"/>
              </a:xfrm>
              <a:solidFill>
                <a:schemeClr val="bg2">
                  <a:lumMod val="50000"/>
                  <a:lumOff val="50000"/>
                  <a:alpha val="8000"/>
                </a:schemeClr>
              </a:solidFill>
            </p:grpSpPr>
            <p:sp>
              <p:nvSpPr>
                <p:cNvPr id="196" name="Freeform 28"/>
                <p:cNvSpPr>
                  <a:spLocks/>
                </p:cNvSpPr>
                <p:nvPr/>
              </p:nvSpPr>
              <p:spPr bwMode="auto">
                <a:xfrm>
                  <a:off x="6003925" y="923925"/>
                  <a:ext cx="22225" cy="546100"/>
                </a:xfrm>
                <a:custGeom>
                  <a:avLst/>
                  <a:gdLst>
                    <a:gd name="T0" fmla="*/ 12 w 14"/>
                    <a:gd name="T1" fmla="*/ 344 h 344"/>
                    <a:gd name="T2" fmla="*/ 12 w 14"/>
                    <a:gd name="T3" fmla="*/ 344 h 344"/>
                    <a:gd name="T4" fmla="*/ 14 w 14"/>
                    <a:gd name="T5" fmla="*/ 344 h 344"/>
                    <a:gd name="T6" fmla="*/ 14 w 14"/>
                    <a:gd name="T7" fmla="*/ 344 h 344"/>
                    <a:gd name="T8" fmla="*/ 14 w 14"/>
                    <a:gd name="T9" fmla="*/ 326 h 344"/>
                    <a:gd name="T10" fmla="*/ 14 w 14"/>
                    <a:gd name="T11" fmla="*/ 58 h 344"/>
                    <a:gd name="T12" fmla="*/ 14 w 14"/>
                    <a:gd name="T13" fmla="*/ 58 h 344"/>
                    <a:gd name="T14" fmla="*/ 14 w 14"/>
                    <a:gd name="T15" fmla="*/ 30 h 344"/>
                    <a:gd name="T16" fmla="*/ 14 w 14"/>
                    <a:gd name="T17" fmla="*/ 30 h 344"/>
                    <a:gd name="T18" fmla="*/ 12 w 14"/>
                    <a:gd name="T19" fmla="*/ 16 h 344"/>
                    <a:gd name="T20" fmla="*/ 8 w 14"/>
                    <a:gd name="T21" fmla="*/ 4 h 344"/>
                    <a:gd name="T22" fmla="*/ 8 w 14"/>
                    <a:gd name="T23" fmla="*/ 4 h 344"/>
                    <a:gd name="T24" fmla="*/ 6 w 14"/>
                    <a:gd name="T25" fmla="*/ 2 h 344"/>
                    <a:gd name="T26" fmla="*/ 4 w 14"/>
                    <a:gd name="T27" fmla="*/ 0 h 344"/>
                    <a:gd name="T28" fmla="*/ 2 w 14"/>
                    <a:gd name="T29" fmla="*/ 0 h 344"/>
                    <a:gd name="T30" fmla="*/ 0 w 14"/>
                    <a:gd name="T31" fmla="*/ 2 h 344"/>
                    <a:gd name="T32" fmla="*/ 0 w 14"/>
                    <a:gd name="T33" fmla="*/ 2 h 344"/>
                    <a:gd name="T34" fmla="*/ 0 w 14"/>
                    <a:gd name="T35" fmla="*/ 10 h 344"/>
                    <a:gd name="T36" fmla="*/ 0 w 14"/>
                    <a:gd name="T37" fmla="*/ 18 h 344"/>
                    <a:gd name="T38" fmla="*/ 0 w 14"/>
                    <a:gd name="T39" fmla="*/ 18 h 344"/>
                    <a:gd name="T40" fmla="*/ 2 w 14"/>
                    <a:gd name="T41" fmla="*/ 30 h 344"/>
                    <a:gd name="T42" fmla="*/ 4 w 14"/>
                    <a:gd name="T43" fmla="*/ 44 h 344"/>
                    <a:gd name="T44" fmla="*/ 10 w 14"/>
                    <a:gd name="T45" fmla="*/ 326 h 344"/>
                    <a:gd name="T46" fmla="*/ 10 w 14"/>
                    <a:gd name="T47" fmla="*/ 326 h 344"/>
                    <a:gd name="T48" fmla="*/ 10 w 14"/>
                    <a:gd name="T49" fmla="*/ 338 h 344"/>
                    <a:gd name="T50" fmla="*/ 12 w 14"/>
                    <a:gd name="T51" fmla="*/ 344 h 344"/>
                    <a:gd name="T52" fmla="*/ 12 w 14"/>
                    <a:gd name="T53" fmla="*/ 344 h 3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 h="344">
                      <a:moveTo>
                        <a:pt x="12" y="344"/>
                      </a:moveTo>
                      <a:lnTo>
                        <a:pt x="12" y="344"/>
                      </a:lnTo>
                      <a:lnTo>
                        <a:pt x="14" y="344"/>
                      </a:lnTo>
                      <a:lnTo>
                        <a:pt x="14" y="344"/>
                      </a:lnTo>
                      <a:lnTo>
                        <a:pt x="14" y="326"/>
                      </a:lnTo>
                      <a:lnTo>
                        <a:pt x="14" y="58"/>
                      </a:lnTo>
                      <a:lnTo>
                        <a:pt x="14" y="58"/>
                      </a:lnTo>
                      <a:lnTo>
                        <a:pt x="14" y="30"/>
                      </a:lnTo>
                      <a:lnTo>
                        <a:pt x="14" y="30"/>
                      </a:lnTo>
                      <a:lnTo>
                        <a:pt x="12" y="16"/>
                      </a:lnTo>
                      <a:lnTo>
                        <a:pt x="8" y="4"/>
                      </a:lnTo>
                      <a:lnTo>
                        <a:pt x="8" y="4"/>
                      </a:lnTo>
                      <a:lnTo>
                        <a:pt x="6" y="2"/>
                      </a:lnTo>
                      <a:lnTo>
                        <a:pt x="4" y="0"/>
                      </a:lnTo>
                      <a:lnTo>
                        <a:pt x="2" y="0"/>
                      </a:lnTo>
                      <a:lnTo>
                        <a:pt x="0" y="2"/>
                      </a:lnTo>
                      <a:lnTo>
                        <a:pt x="0" y="2"/>
                      </a:lnTo>
                      <a:lnTo>
                        <a:pt x="0" y="10"/>
                      </a:lnTo>
                      <a:lnTo>
                        <a:pt x="0" y="18"/>
                      </a:lnTo>
                      <a:lnTo>
                        <a:pt x="0" y="18"/>
                      </a:lnTo>
                      <a:lnTo>
                        <a:pt x="2" y="30"/>
                      </a:lnTo>
                      <a:lnTo>
                        <a:pt x="4" y="44"/>
                      </a:lnTo>
                      <a:lnTo>
                        <a:pt x="10" y="326"/>
                      </a:lnTo>
                      <a:lnTo>
                        <a:pt x="10" y="326"/>
                      </a:lnTo>
                      <a:lnTo>
                        <a:pt x="10" y="338"/>
                      </a:lnTo>
                      <a:lnTo>
                        <a:pt x="12" y="344"/>
                      </a:lnTo>
                      <a:lnTo>
                        <a:pt x="12" y="344"/>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97" name="Freeform 29"/>
                <p:cNvSpPr>
                  <a:spLocks/>
                </p:cNvSpPr>
                <p:nvPr/>
              </p:nvSpPr>
              <p:spPr bwMode="auto">
                <a:xfrm>
                  <a:off x="6019800" y="148272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98" name="Freeform 30"/>
                <p:cNvSpPr>
                  <a:spLocks/>
                </p:cNvSpPr>
                <p:nvPr/>
              </p:nvSpPr>
              <p:spPr bwMode="auto">
                <a:xfrm>
                  <a:off x="6045200" y="1257300"/>
                  <a:ext cx="501650" cy="228600"/>
                </a:xfrm>
                <a:custGeom>
                  <a:avLst/>
                  <a:gdLst>
                    <a:gd name="T0" fmla="*/ 2 w 316"/>
                    <a:gd name="T1" fmla="*/ 144 h 144"/>
                    <a:gd name="T2" fmla="*/ 2 w 316"/>
                    <a:gd name="T3" fmla="*/ 144 h 144"/>
                    <a:gd name="T4" fmla="*/ 18 w 316"/>
                    <a:gd name="T5" fmla="*/ 138 h 144"/>
                    <a:gd name="T6" fmla="*/ 276 w 316"/>
                    <a:gd name="T7" fmla="*/ 20 h 144"/>
                    <a:gd name="T8" fmla="*/ 276 w 316"/>
                    <a:gd name="T9" fmla="*/ 20 h 144"/>
                    <a:gd name="T10" fmla="*/ 288 w 316"/>
                    <a:gd name="T11" fmla="*/ 16 h 144"/>
                    <a:gd name="T12" fmla="*/ 298 w 316"/>
                    <a:gd name="T13" fmla="*/ 12 h 144"/>
                    <a:gd name="T14" fmla="*/ 298 w 316"/>
                    <a:gd name="T15" fmla="*/ 12 h 144"/>
                    <a:gd name="T16" fmla="*/ 306 w 316"/>
                    <a:gd name="T17" fmla="*/ 10 h 144"/>
                    <a:gd name="T18" fmla="*/ 314 w 316"/>
                    <a:gd name="T19" fmla="*/ 6 h 144"/>
                    <a:gd name="T20" fmla="*/ 314 w 316"/>
                    <a:gd name="T21" fmla="*/ 6 h 144"/>
                    <a:gd name="T22" fmla="*/ 316 w 316"/>
                    <a:gd name="T23" fmla="*/ 2 h 144"/>
                    <a:gd name="T24" fmla="*/ 314 w 316"/>
                    <a:gd name="T25" fmla="*/ 0 h 144"/>
                    <a:gd name="T26" fmla="*/ 312 w 316"/>
                    <a:gd name="T27" fmla="*/ 0 h 144"/>
                    <a:gd name="T28" fmla="*/ 308 w 316"/>
                    <a:gd name="T29" fmla="*/ 0 h 144"/>
                    <a:gd name="T30" fmla="*/ 308 w 316"/>
                    <a:gd name="T31" fmla="*/ 0 h 144"/>
                    <a:gd name="T32" fmla="*/ 296 w 316"/>
                    <a:gd name="T33" fmla="*/ 2 h 144"/>
                    <a:gd name="T34" fmla="*/ 284 w 316"/>
                    <a:gd name="T35" fmla="*/ 6 h 144"/>
                    <a:gd name="T36" fmla="*/ 284 w 316"/>
                    <a:gd name="T37" fmla="*/ 6 h 144"/>
                    <a:gd name="T38" fmla="*/ 258 w 316"/>
                    <a:gd name="T39" fmla="*/ 18 h 144"/>
                    <a:gd name="T40" fmla="*/ 16 w 316"/>
                    <a:gd name="T41" fmla="*/ 132 h 144"/>
                    <a:gd name="T42" fmla="*/ 16 w 316"/>
                    <a:gd name="T43" fmla="*/ 132 h 144"/>
                    <a:gd name="T44" fmla="*/ 0 w 316"/>
                    <a:gd name="T45" fmla="*/ 140 h 144"/>
                    <a:gd name="T46" fmla="*/ 0 w 316"/>
                    <a:gd name="T47" fmla="*/ 140 h 144"/>
                    <a:gd name="T48" fmla="*/ 0 w 316"/>
                    <a:gd name="T49" fmla="*/ 142 h 144"/>
                    <a:gd name="T50" fmla="*/ 0 w 316"/>
                    <a:gd name="T51" fmla="*/ 142 h 144"/>
                    <a:gd name="T52" fmla="*/ 2 w 316"/>
                    <a:gd name="T53" fmla="*/ 144 h 144"/>
                    <a:gd name="T54" fmla="*/ 2 w 316"/>
                    <a:gd name="T55" fmla="*/ 144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16" h="144">
                      <a:moveTo>
                        <a:pt x="2" y="144"/>
                      </a:moveTo>
                      <a:lnTo>
                        <a:pt x="2" y="144"/>
                      </a:lnTo>
                      <a:lnTo>
                        <a:pt x="18" y="138"/>
                      </a:lnTo>
                      <a:lnTo>
                        <a:pt x="276" y="20"/>
                      </a:lnTo>
                      <a:lnTo>
                        <a:pt x="276" y="20"/>
                      </a:lnTo>
                      <a:lnTo>
                        <a:pt x="288" y="16"/>
                      </a:lnTo>
                      <a:lnTo>
                        <a:pt x="298" y="12"/>
                      </a:lnTo>
                      <a:lnTo>
                        <a:pt x="298" y="12"/>
                      </a:lnTo>
                      <a:lnTo>
                        <a:pt x="306" y="10"/>
                      </a:lnTo>
                      <a:lnTo>
                        <a:pt x="314" y="6"/>
                      </a:lnTo>
                      <a:lnTo>
                        <a:pt x="314" y="6"/>
                      </a:lnTo>
                      <a:lnTo>
                        <a:pt x="316" y="2"/>
                      </a:lnTo>
                      <a:lnTo>
                        <a:pt x="314" y="0"/>
                      </a:lnTo>
                      <a:lnTo>
                        <a:pt x="312" y="0"/>
                      </a:lnTo>
                      <a:lnTo>
                        <a:pt x="308" y="0"/>
                      </a:lnTo>
                      <a:lnTo>
                        <a:pt x="308" y="0"/>
                      </a:lnTo>
                      <a:lnTo>
                        <a:pt x="296" y="2"/>
                      </a:lnTo>
                      <a:lnTo>
                        <a:pt x="284" y="6"/>
                      </a:lnTo>
                      <a:lnTo>
                        <a:pt x="284" y="6"/>
                      </a:lnTo>
                      <a:lnTo>
                        <a:pt x="258" y="18"/>
                      </a:lnTo>
                      <a:lnTo>
                        <a:pt x="16" y="132"/>
                      </a:lnTo>
                      <a:lnTo>
                        <a:pt x="16" y="132"/>
                      </a:lnTo>
                      <a:lnTo>
                        <a:pt x="0" y="140"/>
                      </a:lnTo>
                      <a:lnTo>
                        <a:pt x="0" y="140"/>
                      </a:lnTo>
                      <a:lnTo>
                        <a:pt x="0" y="142"/>
                      </a:lnTo>
                      <a:lnTo>
                        <a:pt x="0" y="142"/>
                      </a:lnTo>
                      <a:lnTo>
                        <a:pt x="2" y="144"/>
                      </a:lnTo>
                      <a:lnTo>
                        <a:pt x="2" y="144"/>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99" name="Freeform 31"/>
                <p:cNvSpPr>
                  <a:spLocks noEditPoints="1"/>
                </p:cNvSpPr>
                <p:nvPr/>
              </p:nvSpPr>
              <p:spPr bwMode="auto">
                <a:xfrm>
                  <a:off x="4978400" y="152400"/>
                  <a:ext cx="2489200" cy="1638300"/>
                </a:xfrm>
                <a:custGeom>
                  <a:avLst/>
                  <a:gdLst>
                    <a:gd name="T0" fmla="*/ 1564 w 1568"/>
                    <a:gd name="T1" fmla="*/ 774 h 1032"/>
                    <a:gd name="T2" fmla="*/ 1550 w 1568"/>
                    <a:gd name="T3" fmla="*/ 756 h 1032"/>
                    <a:gd name="T4" fmla="*/ 1514 w 1568"/>
                    <a:gd name="T5" fmla="*/ 728 h 1032"/>
                    <a:gd name="T6" fmla="*/ 1166 w 1568"/>
                    <a:gd name="T7" fmla="*/ 710 h 1032"/>
                    <a:gd name="T8" fmla="*/ 762 w 1568"/>
                    <a:gd name="T9" fmla="*/ 854 h 1032"/>
                    <a:gd name="T10" fmla="*/ 666 w 1568"/>
                    <a:gd name="T11" fmla="*/ 908 h 1032"/>
                    <a:gd name="T12" fmla="*/ 672 w 1568"/>
                    <a:gd name="T13" fmla="*/ 894 h 1032"/>
                    <a:gd name="T14" fmla="*/ 678 w 1568"/>
                    <a:gd name="T15" fmla="*/ 876 h 1032"/>
                    <a:gd name="T16" fmla="*/ 686 w 1568"/>
                    <a:gd name="T17" fmla="*/ 864 h 1032"/>
                    <a:gd name="T18" fmla="*/ 676 w 1568"/>
                    <a:gd name="T19" fmla="*/ 846 h 1032"/>
                    <a:gd name="T20" fmla="*/ 680 w 1568"/>
                    <a:gd name="T21" fmla="*/ 842 h 1032"/>
                    <a:gd name="T22" fmla="*/ 672 w 1568"/>
                    <a:gd name="T23" fmla="*/ 838 h 1032"/>
                    <a:gd name="T24" fmla="*/ 668 w 1568"/>
                    <a:gd name="T25" fmla="*/ 830 h 1032"/>
                    <a:gd name="T26" fmla="*/ 660 w 1568"/>
                    <a:gd name="T27" fmla="*/ 830 h 1032"/>
                    <a:gd name="T28" fmla="*/ 654 w 1568"/>
                    <a:gd name="T29" fmla="*/ 832 h 1032"/>
                    <a:gd name="T30" fmla="*/ 648 w 1568"/>
                    <a:gd name="T31" fmla="*/ 828 h 1032"/>
                    <a:gd name="T32" fmla="*/ 634 w 1568"/>
                    <a:gd name="T33" fmla="*/ 826 h 1032"/>
                    <a:gd name="T34" fmla="*/ 622 w 1568"/>
                    <a:gd name="T35" fmla="*/ 834 h 1032"/>
                    <a:gd name="T36" fmla="*/ 620 w 1568"/>
                    <a:gd name="T37" fmla="*/ 844 h 1032"/>
                    <a:gd name="T38" fmla="*/ 600 w 1568"/>
                    <a:gd name="T39" fmla="*/ 838 h 1032"/>
                    <a:gd name="T40" fmla="*/ 584 w 1568"/>
                    <a:gd name="T41" fmla="*/ 448 h 1032"/>
                    <a:gd name="T42" fmla="*/ 456 w 1568"/>
                    <a:gd name="T43" fmla="*/ 96 h 1032"/>
                    <a:gd name="T44" fmla="*/ 376 w 1568"/>
                    <a:gd name="T45" fmla="*/ 14 h 1032"/>
                    <a:gd name="T46" fmla="*/ 310 w 1568"/>
                    <a:gd name="T47" fmla="*/ 0 h 1032"/>
                    <a:gd name="T48" fmla="*/ 296 w 1568"/>
                    <a:gd name="T49" fmla="*/ 10 h 1032"/>
                    <a:gd name="T50" fmla="*/ 240 w 1568"/>
                    <a:gd name="T51" fmla="*/ 112 h 1032"/>
                    <a:gd name="T52" fmla="*/ 126 w 1568"/>
                    <a:gd name="T53" fmla="*/ 418 h 1032"/>
                    <a:gd name="T54" fmla="*/ 108 w 1568"/>
                    <a:gd name="T55" fmla="*/ 562 h 1032"/>
                    <a:gd name="T56" fmla="*/ 170 w 1568"/>
                    <a:gd name="T57" fmla="*/ 662 h 1032"/>
                    <a:gd name="T58" fmla="*/ 320 w 1568"/>
                    <a:gd name="T59" fmla="*/ 780 h 1032"/>
                    <a:gd name="T60" fmla="*/ 222 w 1568"/>
                    <a:gd name="T61" fmla="*/ 760 h 1032"/>
                    <a:gd name="T62" fmla="*/ 78 w 1568"/>
                    <a:gd name="T63" fmla="*/ 806 h 1032"/>
                    <a:gd name="T64" fmla="*/ 52 w 1568"/>
                    <a:gd name="T65" fmla="*/ 826 h 1032"/>
                    <a:gd name="T66" fmla="*/ 40 w 1568"/>
                    <a:gd name="T67" fmla="*/ 842 h 1032"/>
                    <a:gd name="T68" fmla="*/ 16 w 1568"/>
                    <a:gd name="T69" fmla="*/ 888 h 1032"/>
                    <a:gd name="T70" fmla="*/ 2 w 1568"/>
                    <a:gd name="T71" fmla="*/ 958 h 1032"/>
                    <a:gd name="T72" fmla="*/ 2 w 1568"/>
                    <a:gd name="T73" fmla="*/ 980 h 1032"/>
                    <a:gd name="T74" fmla="*/ 10 w 1568"/>
                    <a:gd name="T75" fmla="*/ 992 h 1032"/>
                    <a:gd name="T76" fmla="*/ 18 w 1568"/>
                    <a:gd name="T77" fmla="*/ 1016 h 1032"/>
                    <a:gd name="T78" fmla="*/ 18 w 1568"/>
                    <a:gd name="T79" fmla="*/ 1032 h 1032"/>
                    <a:gd name="T80" fmla="*/ 512 w 1568"/>
                    <a:gd name="T81" fmla="*/ 1014 h 1032"/>
                    <a:gd name="T82" fmla="*/ 1388 w 1568"/>
                    <a:gd name="T83" fmla="*/ 1020 h 1032"/>
                    <a:gd name="T84" fmla="*/ 1562 w 1568"/>
                    <a:gd name="T85" fmla="*/ 816 h 1032"/>
                    <a:gd name="T86" fmla="*/ 1568 w 1568"/>
                    <a:gd name="T87" fmla="*/ 806 h 1032"/>
                    <a:gd name="T88" fmla="*/ 656 w 1568"/>
                    <a:gd name="T89" fmla="*/ 838 h 1032"/>
                    <a:gd name="T90" fmla="*/ 656 w 1568"/>
                    <a:gd name="T91" fmla="*/ 838 h 10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568" h="1032">
                      <a:moveTo>
                        <a:pt x="1568" y="784"/>
                      </a:moveTo>
                      <a:lnTo>
                        <a:pt x="1568" y="784"/>
                      </a:lnTo>
                      <a:lnTo>
                        <a:pt x="1564" y="774"/>
                      </a:lnTo>
                      <a:lnTo>
                        <a:pt x="1564" y="774"/>
                      </a:lnTo>
                      <a:lnTo>
                        <a:pt x="1558" y="764"/>
                      </a:lnTo>
                      <a:lnTo>
                        <a:pt x="1550" y="756"/>
                      </a:lnTo>
                      <a:lnTo>
                        <a:pt x="1534" y="742"/>
                      </a:lnTo>
                      <a:lnTo>
                        <a:pt x="1520" y="732"/>
                      </a:lnTo>
                      <a:lnTo>
                        <a:pt x="1514" y="728"/>
                      </a:lnTo>
                      <a:lnTo>
                        <a:pt x="1420" y="702"/>
                      </a:lnTo>
                      <a:lnTo>
                        <a:pt x="1302" y="692"/>
                      </a:lnTo>
                      <a:lnTo>
                        <a:pt x="1166" y="710"/>
                      </a:lnTo>
                      <a:lnTo>
                        <a:pt x="1046" y="738"/>
                      </a:lnTo>
                      <a:lnTo>
                        <a:pt x="874" y="800"/>
                      </a:lnTo>
                      <a:lnTo>
                        <a:pt x="762" y="854"/>
                      </a:lnTo>
                      <a:lnTo>
                        <a:pt x="688" y="894"/>
                      </a:lnTo>
                      <a:lnTo>
                        <a:pt x="666" y="908"/>
                      </a:lnTo>
                      <a:lnTo>
                        <a:pt x="666" y="908"/>
                      </a:lnTo>
                      <a:lnTo>
                        <a:pt x="670" y="904"/>
                      </a:lnTo>
                      <a:lnTo>
                        <a:pt x="670" y="904"/>
                      </a:lnTo>
                      <a:lnTo>
                        <a:pt x="672" y="894"/>
                      </a:lnTo>
                      <a:lnTo>
                        <a:pt x="672" y="880"/>
                      </a:lnTo>
                      <a:lnTo>
                        <a:pt x="672" y="880"/>
                      </a:lnTo>
                      <a:lnTo>
                        <a:pt x="678" y="876"/>
                      </a:lnTo>
                      <a:lnTo>
                        <a:pt x="682" y="872"/>
                      </a:lnTo>
                      <a:lnTo>
                        <a:pt x="682" y="872"/>
                      </a:lnTo>
                      <a:lnTo>
                        <a:pt x="686" y="864"/>
                      </a:lnTo>
                      <a:lnTo>
                        <a:pt x="684" y="858"/>
                      </a:lnTo>
                      <a:lnTo>
                        <a:pt x="682" y="852"/>
                      </a:lnTo>
                      <a:lnTo>
                        <a:pt x="676" y="846"/>
                      </a:lnTo>
                      <a:lnTo>
                        <a:pt x="676" y="846"/>
                      </a:lnTo>
                      <a:lnTo>
                        <a:pt x="674" y="846"/>
                      </a:lnTo>
                      <a:lnTo>
                        <a:pt x="680" y="842"/>
                      </a:lnTo>
                      <a:lnTo>
                        <a:pt x="674" y="840"/>
                      </a:lnTo>
                      <a:lnTo>
                        <a:pt x="672" y="838"/>
                      </a:lnTo>
                      <a:lnTo>
                        <a:pt x="672" y="838"/>
                      </a:lnTo>
                      <a:lnTo>
                        <a:pt x="670" y="832"/>
                      </a:lnTo>
                      <a:lnTo>
                        <a:pt x="668" y="832"/>
                      </a:lnTo>
                      <a:lnTo>
                        <a:pt x="668" y="830"/>
                      </a:lnTo>
                      <a:lnTo>
                        <a:pt x="664" y="830"/>
                      </a:lnTo>
                      <a:lnTo>
                        <a:pt x="660" y="828"/>
                      </a:lnTo>
                      <a:lnTo>
                        <a:pt x="660" y="830"/>
                      </a:lnTo>
                      <a:lnTo>
                        <a:pt x="656" y="828"/>
                      </a:lnTo>
                      <a:lnTo>
                        <a:pt x="654" y="826"/>
                      </a:lnTo>
                      <a:lnTo>
                        <a:pt x="654" y="832"/>
                      </a:lnTo>
                      <a:lnTo>
                        <a:pt x="652" y="832"/>
                      </a:lnTo>
                      <a:lnTo>
                        <a:pt x="652" y="832"/>
                      </a:lnTo>
                      <a:lnTo>
                        <a:pt x="648" y="828"/>
                      </a:lnTo>
                      <a:lnTo>
                        <a:pt x="648" y="828"/>
                      </a:lnTo>
                      <a:lnTo>
                        <a:pt x="642" y="826"/>
                      </a:lnTo>
                      <a:lnTo>
                        <a:pt x="634" y="826"/>
                      </a:lnTo>
                      <a:lnTo>
                        <a:pt x="628" y="828"/>
                      </a:lnTo>
                      <a:lnTo>
                        <a:pt x="622" y="834"/>
                      </a:lnTo>
                      <a:lnTo>
                        <a:pt x="622" y="834"/>
                      </a:lnTo>
                      <a:lnTo>
                        <a:pt x="620" y="840"/>
                      </a:lnTo>
                      <a:lnTo>
                        <a:pt x="620" y="844"/>
                      </a:lnTo>
                      <a:lnTo>
                        <a:pt x="620" y="844"/>
                      </a:lnTo>
                      <a:lnTo>
                        <a:pt x="606" y="850"/>
                      </a:lnTo>
                      <a:lnTo>
                        <a:pt x="598" y="856"/>
                      </a:lnTo>
                      <a:lnTo>
                        <a:pt x="600" y="838"/>
                      </a:lnTo>
                      <a:lnTo>
                        <a:pt x="604" y="756"/>
                      </a:lnTo>
                      <a:lnTo>
                        <a:pt x="604" y="630"/>
                      </a:lnTo>
                      <a:lnTo>
                        <a:pt x="584" y="448"/>
                      </a:lnTo>
                      <a:lnTo>
                        <a:pt x="560" y="328"/>
                      </a:lnTo>
                      <a:lnTo>
                        <a:pt x="516" y="198"/>
                      </a:lnTo>
                      <a:lnTo>
                        <a:pt x="456" y="96"/>
                      </a:lnTo>
                      <a:lnTo>
                        <a:pt x="390" y="22"/>
                      </a:lnTo>
                      <a:lnTo>
                        <a:pt x="390" y="22"/>
                      </a:lnTo>
                      <a:lnTo>
                        <a:pt x="376" y="14"/>
                      </a:lnTo>
                      <a:lnTo>
                        <a:pt x="362" y="6"/>
                      </a:lnTo>
                      <a:lnTo>
                        <a:pt x="342" y="0"/>
                      </a:lnTo>
                      <a:lnTo>
                        <a:pt x="310" y="0"/>
                      </a:lnTo>
                      <a:lnTo>
                        <a:pt x="310" y="0"/>
                      </a:lnTo>
                      <a:lnTo>
                        <a:pt x="302" y="4"/>
                      </a:lnTo>
                      <a:lnTo>
                        <a:pt x="296" y="10"/>
                      </a:lnTo>
                      <a:lnTo>
                        <a:pt x="292" y="18"/>
                      </a:lnTo>
                      <a:lnTo>
                        <a:pt x="276" y="42"/>
                      </a:lnTo>
                      <a:lnTo>
                        <a:pt x="240" y="112"/>
                      </a:lnTo>
                      <a:lnTo>
                        <a:pt x="184" y="262"/>
                      </a:lnTo>
                      <a:lnTo>
                        <a:pt x="164" y="324"/>
                      </a:lnTo>
                      <a:lnTo>
                        <a:pt x="126" y="418"/>
                      </a:lnTo>
                      <a:lnTo>
                        <a:pt x="118" y="452"/>
                      </a:lnTo>
                      <a:lnTo>
                        <a:pt x="108" y="508"/>
                      </a:lnTo>
                      <a:lnTo>
                        <a:pt x="108" y="562"/>
                      </a:lnTo>
                      <a:lnTo>
                        <a:pt x="118" y="604"/>
                      </a:lnTo>
                      <a:lnTo>
                        <a:pt x="136" y="634"/>
                      </a:lnTo>
                      <a:lnTo>
                        <a:pt x="170" y="662"/>
                      </a:lnTo>
                      <a:lnTo>
                        <a:pt x="204" y="692"/>
                      </a:lnTo>
                      <a:lnTo>
                        <a:pt x="320" y="780"/>
                      </a:lnTo>
                      <a:lnTo>
                        <a:pt x="320" y="780"/>
                      </a:lnTo>
                      <a:lnTo>
                        <a:pt x="262" y="766"/>
                      </a:lnTo>
                      <a:lnTo>
                        <a:pt x="236" y="760"/>
                      </a:lnTo>
                      <a:lnTo>
                        <a:pt x="222" y="760"/>
                      </a:lnTo>
                      <a:lnTo>
                        <a:pt x="222" y="760"/>
                      </a:lnTo>
                      <a:lnTo>
                        <a:pt x="152" y="772"/>
                      </a:lnTo>
                      <a:lnTo>
                        <a:pt x="78" y="806"/>
                      </a:lnTo>
                      <a:lnTo>
                        <a:pt x="78" y="806"/>
                      </a:lnTo>
                      <a:lnTo>
                        <a:pt x="64" y="818"/>
                      </a:lnTo>
                      <a:lnTo>
                        <a:pt x="52" y="826"/>
                      </a:lnTo>
                      <a:lnTo>
                        <a:pt x="44" y="834"/>
                      </a:lnTo>
                      <a:lnTo>
                        <a:pt x="44" y="834"/>
                      </a:lnTo>
                      <a:lnTo>
                        <a:pt x="40" y="842"/>
                      </a:lnTo>
                      <a:lnTo>
                        <a:pt x="36" y="852"/>
                      </a:lnTo>
                      <a:lnTo>
                        <a:pt x="32" y="862"/>
                      </a:lnTo>
                      <a:lnTo>
                        <a:pt x="16" y="888"/>
                      </a:lnTo>
                      <a:lnTo>
                        <a:pt x="14" y="922"/>
                      </a:lnTo>
                      <a:lnTo>
                        <a:pt x="2" y="958"/>
                      </a:lnTo>
                      <a:lnTo>
                        <a:pt x="2" y="958"/>
                      </a:lnTo>
                      <a:lnTo>
                        <a:pt x="2" y="960"/>
                      </a:lnTo>
                      <a:lnTo>
                        <a:pt x="0" y="968"/>
                      </a:lnTo>
                      <a:lnTo>
                        <a:pt x="2" y="980"/>
                      </a:lnTo>
                      <a:lnTo>
                        <a:pt x="6" y="986"/>
                      </a:lnTo>
                      <a:lnTo>
                        <a:pt x="10" y="992"/>
                      </a:lnTo>
                      <a:lnTo>
                        <a:pt x="10" y="992"/>
                      </a:lnTo>
                      <a:lnTo>
                        <a:pt x="18" y="1004"/>
                      </a:lnTo>
                      <a:lnTo>
                        <a:pt x="20" y="1012"/>
                      </a:lnTo>
                      <a:lnTo>
                        <a:pt x="18" y="1016"/>
                      </a:lnTo>
                      <a:lnTo>
                        <a:pt x="18" y="1018"/>
                      </a:lnTo>
                      <a:lnTo>
                        <a:pt x="18" y="1018"/>
                      </a:lnTo>
                      <a:lnTo>
                        <a:pt x="18" y="1032"/>
                      </a:lnTo>
                      <a:lnTo>
                        <a:pt x="490" y="1032"/>
                      </a:lnTo>
                      <a:lnTo>
                        <a:pt x="490" y="1032"/>
                      </a:lnTo>
                      <a:lnTo>
                        <a:pt x="512" y="1014"/>
                      </a:lnTo>
                      <a:lnTo>
                        <a:pt x="498" y="1032"/>
                      </a:lnTo>
                      <a:lnTo>
                        <a:pt x="1376" y="1032"/>
                      </a:lnTo>
                      <a:lnTo>
                        <a:pt x="1388" y="1020"/>
                      </a:lnTo>
                      <a:lnTo>
                        <a:pt x="1498" y="904"/>
                      </a:lnTo>
                      <a:lnTo>
                        <a:pt x="1546" y="842"/>
                      </a:lnTo>
                      <a:lnTo>
                        <a:pt x="1562" y="816"/>
                      </a:lnTo>
                      <a:lnTo>
                        <a:pt x="1562" y="816"/>
                      </a:lnTo>
                      <a:lnTo>
                        <a:pt x="1564" y="812"/>
                      </a:lnTo>
                      <a:lnTo>
                        <a:pt x="1568" y="806"/>
                      </a:lnTo>
                      <a:lnTo>
                        <a:pt x="1568" y="784"/>
                      </a:lnTo>
                      <a:close/>
                      <a:moveTo>
                        <a:pt x="656" y="838"/>
                      </a:moveTo>
                      <a:lnTo>
                        <a:pt x="656" y="838"/>
                      </a:lnTo>
                      <a:lnTo>
                        <a:pt x="656" y="836"/>
                      </a:lnTo>
                      <a:lnTo>
                        <a:pt x="656" y="838"/>
                      </a:lnTo>
                      <a:lnTo>
                        <a:pt x="656" y="838"/>
                      </a:lnTo>
                      <a:close/>
                    </a:path>
                  </a:pathLst>
                </a:custGeom>
                <a:solidFill>
                  <a:schemeClr val="bg2">
                    <a:lumMod val="60000"/>
                    <a:lumOff val="40000"/>
                    <a:alpha val="9000"/>
                  </a:schemeClr>
                </a:solidFill>
                <a:ln w="9525">
                  <a:solidFill>
                    <a:srgbClr val="FEFFFF">
                      <a:alpha val="12000"/>
                    </a:srgbClr>
                  </a:solidFill>
                  <a:round/>
                  <a:headEnd/>
                  <a:tailEnd/>
                </a:ln>
                <a:effectLst>
                  <a:glow rad="63500">
                    <a:schemeClr val="bg2">
                      <a:lumMod val="60000"/>
                      <a:lumOff val="40000"/>
                      <a:alpha val="11000"/>
                    </a:schemeClr>
                  </a:glow>
                  <a:softEdge rad="12700"/>
                </a:effectLst>
                <a:extLst/>
              </p:spPr>
              <p:txBody>
                <a:bodyPr/>
                <a:lstStyle/>
                <a:p>
                  <a:pPr defTabSz="457200" fontAlgn="auto">
                    <a:spcBef>
                      <a:spcPts val="0"/>
                    </a:spcBef>
                    <a:spcAft>
                      <a:spcPts val="0"/>
                    </a:spcAft>
                    <a:defRPr/>
                  </a:pPr>
                  <a:endParaRPr lang="en-US">
                    <a:latin typeface="+mn-lt"/>
                    <a:cs typeface="+mn-cs"/>
                  </a:endParaRPr>
                </a:p>
              </p:txBody>
            </p:sp>
          </p:grpSp>
          <p:grpSp>
            <p:nvGrpSpPr>
              <p:cNvPr id="186" name="Group 102"/>
              <p:cNvGrpSpPr>
                <a:grpSpLocks noChangeAspect="1"/>
              </p:cNvGrpSpPr>
              <p:nvPr/>
            </p:nvGrpSpPr>
            <p:grpSpPr>
              <a:xfrm>
                <a:off x="7848593" y="1524004"/>
                <a:ext cx="1295399" cy="1685580"/>
                <a:chOff x="7315200" y="5334000"/>
                <a:chExt cx="1054100" cy="1371600"/>
              </a:xfrm>
              <a:solidFill>
                <a:schemeClr val="bg2">
                  <a:lumMod val="50000"/>
                  <a:lumOff val="50000"/>
                  <a:alpha val="8000"/>
                </a:schemeClr>
              </a:solidFill>
            </p:grpSpPr>
            <p:sp>
              <p:nvSpPr>
                <p:cNvPr id="192" name="Freeform 70"/>
                <p:cNvSpPr>
                  <a:spLocks/>
                </p:cNvSpPr>
                <p:nvPr/>
              </p:nvSpPr>
              <p:spPr bwMode="auto">
                <a:xfrm>
                  <a:off x="7810500" y="5715000"/>
                  <a:ext cx="241300" cy="158750"/>
                </a:xfrm>
                <a:custGeom>
                  <a:avLst/>
                  <a:gdLst>
                    <a:gd name="T0" fmla="*/ 152 w 152"/>
                    <a:gd name="T1" fmla="*/ 100 h 100"/>
                    <a:gd name="T2" fmla="*/ 152 w 152"/>
                    <a:gd name="T3" fmla="*/ 100 h 100"/>
                    <a:gd name="T4" fmla="*/ 152 w 152"/>
                    <a:gd name="T5" fmla="*/ 100 h 100"/>
                    <a:gd name="T6" fmla="*/ 152 w 152"/>
                    <a:gd name="T7" fmla="*/ 100 h 100"/>
                    <a:gd name="T8" fmla="*/ 138 w 152"/>
                    <a:gd name="T9" fmla="*/ 90 h 100"/>
                    <a:gd name="T10" fmla="*/ 34 w 152"/>
                    <a:gd name="T11" fmla="*/ 18 h 100"/>
                    <a:gd name="T12" fmla="*/ 34 w 152"/>
                    <a:gd name="T13" fmla="*/ 18 h 100"/>
                    <a:gd name="T14" fmla="*/ 16 w 152"/>
                    <a:gd name="T15" fmla="*/ 6 h 100"/>
                    <a:gd name="T16" fmla="*/ 16 w 152"/>
                    <a:gd name="T17" fmla="*/ 6 h 100"/>
                    <a:gd name="T18" fmla="*/ 10 w 152"/>
                    <a:gd name="T19" fmla="*/ 2 h 100"/>
                    <a:gd name="T20" fmla="*/ 4 w 152"/>
                    <a:gd name="T21" fmla="*/ 0 h 100"/>
                    <a:gd name="T22" fmla="*/ 4 w 152"/>
                    <a:gd name="T23" fmla="*/ 0 h 100"/>
                    <a:gd name="T24" fmla="*/ 0 w 152"/>
                    <a:gd name="T25" fmla="*/ 0 h 100"/>
                    <a:gd name="T26" fmla="*/ 0 w 152"/>
                    <a:gd name="T27" fmla="*/ 2 h 100"/>
                    <a:gd name="T28" fmla="*/ 0 w 152"/>
                    <a:gd name="T29" fmla="*/ 2 h 100"/>
                    <a:gd name="T30" fmla="*/ 4 w 152"/>
                    <a:gd name="T31" fmla="*/ 6 h 100"/>
                    <a:gd name="T32" fmla="*/ 8 w 152"/>
                    <a:gd name="T33" fmla="*/ 8 h 100"/>
                    <a:gd name="T34" fmla="*/ 8 w 152"/>
                    <a:gd name="T35" fmla="*/ 8 h 100"/>
                    <a:gd name="T36" fmla="*/ 24 w 152"/>
                    <a:gd name="T37" fmla="*/ 18 h 100"/>
                    <a:gd name="T38" fmla="*/ 138 w 152"/>
                    <a:gd name="T39" fmla="*/ 92 h 100"/>
                    <a:gd name="T40" fmla="*/ 138 w 152"/>
                    <a:gd name="T41" fmla="*/ 92 h 100"/>
                    <a:gd name="T42" fmla="*/ 152 w 152"/>
                    <a:gd name="T43" fmla="*/ 100 h 100"/>
                    <a:gd name="T44" fmla="*/ 152 w 152"/>
                    <a:gd name="T45" fmla="*/ 100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2" h="100">
                      <a:moveTo>
                        <a:pt x="152" y="100"/>
                      </a:moveTo>
                      <a:lnTo>
                        <a:pt x="152" y="100"/>
                      </a:lnTo>
                      <a:lnTo>
                        <a:pt x="152" y="100"/>
                      </a:lnTo>
                      <a:lnTo>
                        <a:pt x="152" y="100"/>
                      </a:lnTo>
                      <a:lnTo>
                        <a:pt x="138" y="90"/>
                      </a:lnTo>
                      <a:lnTo>
                        <a:pt x="34" y="18"/>
                      </a:lnTo>
                      <a:lnTo>
                        <a:pt x="34" y="18"/>
                      </a:lnTo>
                      <a:lnTo>
                        <a:pt x="16" y="6"/>
                      </a:lnTo>
                      <a:lnTo>
                        <a:pt x="16" y="6"/>
                      </a:lnTo>
                      <a:lnTo>
                        <a:pt x="10" y="2"/>
                      </a:lnTo>
                      <a:lnTo>
                        <a:pt x="4" y="0"/>
                      </a:lnTo>
                      <a:lnTo>
                        <a:pt x="4" y="0"/>
                      </a:lnTo>
                      <a:lnTo>
                        <a:pt x="0" y="0"/>
                      </a:lnTo>
                      <a:lnTo>
                        <a:pt x="0" y="2"/>
                      </a:lnTo>
                      <a:lnTo>
                        <a:pt x="0" y="2"/>
                      </a:lnTo>
                      <a:lnTo>
                        <a:pt x="4" y="6"/>
                      </a:lnTo>
                      <a:lnTo>
                        <a:pt x="8" y="8"/>
                      </a:lnTo>
                      <a:lnTo>
                        <a:pt x="8" y="8"/>
                      </a:lnTo>
                      <a:lnTo>
                        <a:pt x="24" y="18"/>
                      </a:lnTo>
                      <a:lnTo>
                        <a:pt x="138" y="92"/>
                      </a:lnTo>
                      <a:lnTo>
                        <a:pt x="138" y="92"/>
                      </a:lnTo>
                      <a:lnTo>
                        <a:pt x="152" y="100"/>
                      </a:lnTo>
                      <a:lnTo>
                        <a:pt x="152" y="1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93" name="Freeform 71"/>
                <p:cNvSpPr>
                  <a:spLocks/>
                </p:cNvSpPr>
                <p:nvPr/>
              </p:nvSpPr>
              <p:spPr bwMode="auto">
                <a:xfrm>
                  <a:off x="8054975" y="588010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94" name="Freeform 72"/>
                <p:cNvSpPr>
                  <a:spLocks/>
                </p:cNvSpPr>
                <p:nvPr/>
              </p:nvSpPr>
              <p:spPr bwMode="auto">
                <a:xfrm>
                  <a:off x="8064500" y="5584825"/>
                  <a:ext cx="53975" cy="285750"/>
                </a:xfrm>
                <a:custGeom>
                  <a:avLst/>
                  <a:gdLst>
                    <a:gd name="T0" fmla="*/ 0 w 34"/>
                    <a:gd name="T1" fmla="*/ 178 h 180"/>
                    <a:gd name="T2" fmla="*/ 0 w 34"/>
                    <a:gd name="T3" fmla="*/ 178 h 180"/>
                    <a:gd name="T4" fmla="*/ 4 w 34"/>
                    <a:gd name="T5" fmla="*/ 162 h 180"/>
                    <a:gd name="T6" fmla="*/ 28 w 34"/>
                    <a:gd name="T7" fmla="*/ 30 h 180"/>
                    <a:gd name="T8" fmla="*/ 28 w 34"/>
                    <a:gd name="T9" fmla="*/ 30 h 180"/>
                    <a:gd name="T10" fmla="*/ 34 w 34"/>
                    <a:gd name="T11" fmla="*/ 10 h 180"/>
                    <a:gd name="T12" fmla="*/ 34 w 34"/>
                    <a:gd name="T13" fmla="*/ 10 h 180"/>
                    <a:gd name="T14" fmla="*/ 34 w 34"/>
                    <a:gd name="T15" fmla="*/ 6 h 180"/>
                    <a:gd name="T16" fmla="*/ 34 w 34"/>
                    <a:gd name="T17" fmla="*/ 2 h 180"/>
                    <a:gd name="T18" fmla="*/ 34 w 34"/>
                    <a:gd name="T19" fmla="*/ 2 h 180"/>
                    <a:gd name="T20" fmla="*/ 32 w 34"/>
                    <a:gd name="T21" fmla="*/ 0 h 180"/>
                    <a:gd name="T22" fmla="*/ 30 w 34"/>
                    <a:gd name="T23" fmla="*/ 2 h 180"/>
                    <a:gd name="T24" fmla="*/ 30 w 34"/>
                    <a:gd name="T25" fmla="*/ 2 h 180"/>
                    <a:gd name="T26" fmla="*/ 28 w 34"/>
                    <a:gd name="T27" fmla="*/ 8 h 180"/>
                    <a:gd name="T28" fmla="*/ 26 w 34"/>
                    <a:gd name="T29" fmla="*/ 14 h 180"/>
                    <a:gd name="T30" fmla="*/ 26 w 34"/>
                    <a:gd name="T31" fmla="*/ 14 h 180"/>
                    <a:gd name="T32" fmla="*/ 22 w 34"/>
                    <a:gd name="T33" fmla="*/ 38 h 180"/>
                    <a:gd name="T34" fmla="*/ 2 w 34"/>
                    <a:gd name="T35" fmla="*/ 162 h 180"/>
                    <a:gd name="T36" fmla="*/ 2 w 34"/>
                    <a:gd name="T37" fmla="*/ 162 h 180"/>
                    <a:gd name="T38" fmla="*/ 0 w 34"/>
                    <a:gd name="T39" fmla="*/ 178 h 180"/>
                    <a:gd name="T40" fmla="*/ 0 w 34"/>
                    <a:gd name="T41" fmla="*/ 178 h 180"/>
                    <a:gd name="T42" fmla="*/ 0 w 34"/>
                    <a:gd name="T43" fmla="*/ 180 h 180"/>
                    <a:gd name="T44" fmla="*/ 0 w 34"/>
                    <a:gd name="T45" fmla="*/ 180 h 180"/>
                    <a:gd name="T46" fmla="*/ 0 w 34"/>
                    <a:gd name="T47" fmla="*/ 178 h 180"/>
                    <a:gd name="T48" fmla="*/ 0 w 34"/>
                    <a:gd name="T49" fmla="*/ 178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 h="180">
                      <a:moveTo>
                        <a:pt x="0" y="178"/>
                      </a:moveTo>
                      <a:lnTo>
                        <a:pt x="0" y="178"/>
                      </a:lnTo>
                      <a:lnTo>
                        <a:pt x="4" y="162"/>
                      </a:lnTo>
                      <a:lnTo>
                        <a:pt x="28" y="30"/>
                      </a:lnTo>
                      <a:lnTo>
                        <a:pt x="28" y="30"/>
                      </a:lnTo>
                      <a:lnTo>
                        <a:pt x="34" y="10"/>
                      </a:lnTo>
                      <a:lnTo>
                        <a:pt x="34" y="10"/>
                      </a:lnTo>
                      <a:lnTo>
                        <a:pt x="34" y="6"/>
                      </a:lnTo>
                      <a:lnTo>
                        <a:pt x="34" y="2"/>
                      </a:lnTo>
                      <a:lnTo>
                        <a:pt x="34" y="2"/>
                      </a:lnTo>
                      <a:lnTo>
                        <a:pt x="32" y="0"/>
                      </a:lnTo>
                      <a:lnTo>
                        <a:pt x="30" y="2"/>
                      </a:lnTo>
                      <a:lnTo>
                        <a:pt x="30" y="2"/>
                      </a:lnTo>
                      <a:lnTo>
                        <a:pt x="28" y="8"/>
                      </a:lnTo>
                      <a:lnTo>
                        <a:pt x="26" y="14"/>
                      </a:lnTo>
                      <a:lnTo>
                        <a:pt x="26" y="14"/>
                      </a:lnTo>
                      <a:lnTo>
                        <a:pt x="22" y="38"/>
                      </a:lnTo>
                      <a:lnTo>
                        <a:pt x="2" y="162"/>
                      </a:lnTo>
                      <a:lnTo>
                        <a:pt x="2" y="162"/>
                      </a:lnTo>
                      <a:lnTo>
                        <a:pt x="0" y="178"/>
                      </a:lnTo>
                      <a:lnTo>
                        <a:pt x="0" y="178"/>
                      </a:lnTo>
                      <a:lnTo>
                        <a:pt x="0" y="180"/>
                      </a:lnTo>
                      <a:lnTo>
                        <a:pt x="0" y="180"/>
                      </a:lnTo>
                      <a:lnTo>
                        <a:pt x="0" y="178"/>
                      </a:lnTo>
                      <a:lnTo>
                        <a:pt x="0" y="17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95" name="Freeform 73"/>
                <p:cNvSpPr>
                  <a:spLocks noEditPoints="1"/>
                </p:cNvSpPr>
                <p:nvPr/>
              </p:nvSpPr>
              <p:spPr bwMode="auto">
                <a:xfrm>
                  <a:off x="7315200" y="5334000"/>
                  <a:ext cx="1054100" cy="1371600"/>
                </a:xfrm>
                <a:custGeom>
                  <a:avLst/>
                  <a:gdLst>
                    <a:gd name="T0" fmla="*/ 582 w 664"/>
                    <a:gd name="T1" fmla="*/ 488 h 864"/>
                    <a:gd name="T2" fmla="*/ 664 w 664"/>
                    <a:gd name="T3" fmla="*/ 356 h 864"/>
                    <a:gd name="T4" fmla="*/ 664 w 664"/>
                    <a:gd name="T5" fmla="*/ 0 h 864"/>
                    <a:gd name="T6" fmla="*/ 608 w 664"/>
                    <a:gd name="T7" fmla="*/ 50 h 864"/>
                    <a:gd name="T8" fmla="*/ 548 w 664"/>
                    <a:gd name="T9" fmla="*/ 146 h 864"/>
                    <a:gd name="T10" fmla="*/ 508 w 664"/>
                    <a:gd name="T11" fmla="*/ 294 h 864"/>
                    <a:gd name="T12" fmla="*/ 498 w 664"/>
                    <a:gd name="T13" fmla="*/ 358 h 864"/>
                    <a:gd name="T14" fmla="*/ 490 w 664"/>
                    <a:gd name="T15" fmla="*/ 342 h 864"/>
                    <a:gd name="T16" fmla="*/ 476 w 664"/>
                    <a:gd name="T17" fmla="*/ 338 h 864"/>
                    <a:gd name="T18" fmla="*/ 472 w 664"/>
                    <a:gd name="T19" fmla="*/ 338 h 864"/>
                    <a:gd name="T20" fmla="*/ 464 w 664"/>
                    <a:gd name="T21" fmla="*/ 338 h 864"/>
                    <a:gd name="T22" fmla="*/ 464 w 664"/>
                    <a:gd name="T23" fmla="*/ 344 h 864"/>
                    <a:gd name="T24" fmla="*/ 454 w 664"/>
                    <a:gd name="T25" fmla="*/ 350 h 864"/>
                    <a:gd name="T26" fmla="*/ 458 w 664"/>
                    <a:gd name="T27" fmla="*/ 362 h 864"/>
                    <a:gd name="T28" fmla="*/ 456 w 664"/>
                    <a:gd name="T29" fmla="*/ 376 h 864"/>
                    <a:gd name="T30" fmla="*/ 336 w 664"/>
                    <a:gd name="T31" fmla="*/ 294 h 864"/>
                    <a:gd name="T32" fmla="*/ 204 w 664"/>
                    <a:gd name="T33" fmla="*/ 246 h 864"/>
                    <a:gd name="T34" fmla="*/ 116 w 664"/>
                    <a:gd name="T35" fmla="*/ 242 h 864"/>
                    <a:gd name="T36" fmla="*/ 8 w 664"/>
                    <a:gd name="T37" fmla="*/ 282 h 864"/>
                    <a:gd name="T38" fmla="*/ 28 w 664"/>
                    <a:gd name="T39" fmla="*/ 358 h 864"/>
                    <a:gd name="T40" fmla="*/ 46 w 664"/>
                    <a:gd name="T41" fmla="*/ 368 h 864"/>
                    <a:gd name="T42" fmla="*/ 64 w 664"/>
                    <a:gd name="T43" fmla="*/ 380 h 864"/>
                    <a:gd name="T44" fmla="*/ 92 w 664"/>
                    <a:gd name="T45" fmla="*/ 390 h 864"/>
                    <a:gd name="T46" fmla="*/ 112 w 664"/>
                    <a:gd name="T47" fmla="*/ 406 h 864"/>
                    <a:gd name="T48" fmla="*/ 130 w 664"/>
                    <a:gd name="T49" fmla="*/ 430 h 864"/>
                    <a:gd name="T50" fmla="*/ 142 w 664"/>
                    <a:gd name="T51" fmla="*/ 438 h 864"/>
                    <a:gd name="T52" fmla="*/ 152 w 664"/>
                    <a:gd name="T53" fmla="*/ 456 h 864"/>
                    <a:gd name="T54" fmla="*/ 170 w 664"/>
                    <a:gd name="T55" fmla="*/ 474 h 864"/>
                    <a:gd name="T56" fmla="*/ 186 w 664"/>
                    <a:gd name="T57" fmla="*/ 490 h 864"/>
                    <a:gd name="T58" fmla="*/ 224 w 664"/>
                    <a:gd name="T59" fmla="*/ 516 h 864"/>
                    <a:gd name="T60" fmla="*/ 268 w 664"/>
                    <a:gd name="T61" fmla="*/ 512 h 864"/>
                    <a:gd name="T62" fmla="*/ 350 w 664"/>
                    <a:gd name="T63" fmla="*/ 482 h 864"/>
                    <a:gd name="T64" fmla="*/ 302 w 664"/>
                    <a:gd name="T65" fmla="*/ 566 h 864"/>
                    <a:gd name="T66" fmla="*/ 302 w 664"/>
                    <a:gd name="T67" fmla="*/ 586 h 864"/>
                    <a:gd name="T68" fmla="*/ 344 w 664"/>
                    <a:gd name="T69" fmla="*/ 630 h 864"/>
                    <a:gd name="T70" fmla="*/ 384 w 664"/>
                    <a:gd name="T71" fmla="*/ 646 h 864"/>
                    <a:gd name="T72" fmla="*/ 404 w 664"/>
                    <a:gd name="T73" fmla="*/ 662 h 864"/>
                    <a:gd name="T74" fmla="*/ 434 w 664"/>
                    <a:gd name="T75" fmla="*/ 676 h 864"/>
                    <a:gd name="T76" fmla="*/ 460 w 664"/>
                    <a:gd name="T77" fmla="*/ 704 h 864"/>
                    <a:gd name="T78" fmla="*/ 472 w 664"/>
                    <a:gd name="T79" fmla="*/ 740 h 864"/>
                    <a:gd name="T80" fmla="*/ 460 w 664"/>
                    <a:gd name="T81" fmla="*/ 788 h 864"/>
                    <a:gd name="T82" fmla="*/ 452 w 664"/>
                    <a:gd name="T83" fmla="*/ 824 h 864"/>
                    <a:gd name="T84" fmla="*/ 466 w 664"/>
                    <a:gd name="T85" fmla="*/ 864 h 864"/>
                    <a:gd name="T86" fmla="*/ 476 w 664"/>
                    <a:gd name="T87" fmla="*/ 860 h 864"/>
                    <a:gd name="T88" fmla="*/ 492 w 664"/>
                    <a:gd name="T89" fmla="*/ 792 h 864"/>
                    <a:gd name="T90" fmla="*/ 506 w 664"/>
                    <a:gd name="T91" fmla="*/ 770 h 864"/>
                    <a:gd name="T92" fmla="*/ 520 w 664"/>
                    <a:gd name="T93" fmla="*/ 726 h 864"/>
                    <a:gd name="T94" fmla="*/ 504 w 664"/>
                    <a:gd name="T95" fmla="*/ 578 h 864"/>
                    <a:gd name="T96" fmla="*/ 494 w 664"/>
                    <a:gd name="T97" fmla="*/ 502 h 864"/>
                    <a:gd name="T98" fmla="*/ 518 w 664"/>
                    <a:gd name="T99" fmla="*/ 508 h 864"/>
                    <a:gd name="T100" fmla="*/ 542 w 664"/>
                    <a:gd name="T101" fmla="*/ 568 h 864"/>
                    <a:gd name="T102" fmla="*/ 570 w 664"/>
                    <a:gd name="T103" fmla="*/ 620 h 864"/>
                    <a:gd name="T104" fmla="*/ 598 w 664"/>
                    <a:gd name="T105" fmla="*/ 590 h 864"/>
                    <a:gd name="T106" fmla="*/ 582 w 664"/>
                    <a:gd name="T107" fmla="*/ 548 h 864"/>
                    <a:gd name="T108" fmla="*/ 550 w 664"/>
                    <a:gd name="T109" fmla="*/ 484 h 864"/>
                    <a:gd name="T110" fmla="*/ 566 w 664"/>
                    <a:gd name="T111" fmla="*/ 472 h 864"/>
                    <a:gd name="T112" fmla="*/ 466 w 664"/>
                    <a:gd name="T113" fmla="*/ 344 h 8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664" h="864">
                      <a:moveTo>
                        <a:pt x="566" y="472"/>
                      </a:moveTo>
                      <a:lnTo>
                        <a:pt x="566" y="472"/>
                      </a:lnTo>
                      <a:lnTo>
                        <a:pt x="568" y="472"/>
                      </a:lnTo>
                      <a:lnTo>
                        <a:pt x="572" y="476"/>
                      </a:lnTo>
                      <a:lnTo>
                        <a:pt x="582" y="488"/>
                      </a:lnTo>
                      <a:lnTo>
                        <a:pt x="612" y="532"/>
                      </a:lnTo>
                      <a:lnTo>
                        <a:pt x="660" y="604"/>
                      </a:lnTo>
                      <a:lnTo>
                        <a:pt x="660" y="604"/>
                      </a:lnTo>
                      <a:lnTo>
                        <a:pt x="664" y="608"/>
                      </a:lnTo>
                      <a:lnTo>
                        <a:pt x="664" y="356"/>
                      </a:lnTo>
                      <a:lnTo>
                        <a:pt x="664" y="356"/>
                      </a:lnTo>
                      <a:lnTo>
                        <a:pt x="650" y="354"/>
                      </a:lnTo>
                      <a:lnTo>
                        <a:pt x="650" y="354"/>
                      </a:lnTo>
                      <a:lnTo>
                        <a:pt x="664" y="346"/>
                      </a:lnTo>
                      <a:lnTo>
                        <a:pt x="664" y="0"/>
                      </a:lnTo>
                      <a:lnTo>
                        <a:pt x="664" y="0"/>
                      </a:lnTo>
                      <a:lnTo>
                        <a:pt x="638" y="20"/>
                      </a:lnTo>
                      <a:lnTo>
                        <a:pt x="624" y="34"/>
                      </a:lnTo>
                      <a:lnTo>
                        <a:pt x="608" y="50"/>
                      </a:lnTo>
                      <a:lnTo>
                        <a:pt x="608" y="50"/>
                      </a:lnTo>
                      <a:lnTo>
                        <a:pt x="594" y="68"/>
                      </a:lnTo>
                      <a:lnTo>
                        <a:pt x="580" y="86"/>
                      </a:lnTo>
                      <a:lnTo>
                        <a:pt x="568" y="104"/>
                      </a:lnTo>
                      <a:lnTo>
                        <a:pt x="558" y="124"/>
                      </a:lnTo>
                      <a:lnTo>
                        <a:pt x="548" y="146"/>
                      </a:lnTo>
                      <a:lnTo>
                        <a:pt x="540" y="166"/>
                      </a:lnTo>
                      <a:lnTo>
                        <a:pt x="524" y="214"/>
                      </a:lnTo>
                      <a:lnTo>
                        <a:pt x="524" y="214"/>
                      </a:lnTo>
                      <a:lnTo>
                        <a:pt x="514" y="254"/>
                      </a:lnTo>
                      <a:lnTo>
                        <a:pt x="508" y="294"/>
                      </a:lnTo>
                      <a:lnTo>
                        <a:pt x="504" y="330"/>
                      </a:lnTo>
                      <a:lnTo>
                        <a:pt x="502" y="356"/>
                      </a:lnTo>
                      <a:lnTo>
                        <a:pt x="502" y="356"/>
                      </a:lnTo>
                      <a:lnTo>
                        <a:pt x="498" y="358"/>
                      </a:lnTo>
                      <a:lnTo>
                        <a:pt x="498" y="358"/>
                      </a:lnTo>
                      <a:lnTo>
                        <a:pt x="490" y="350"/>
                      </a:lnTo>
                      <a:lnTo>
                        <a:pt x="490" y="350"/>
                      </a:lnTo>
                      <a:lnTo>
                        <a:pt x="490" y="346"/>
                      </a:lnTo>
                      <a:lnTo>
                        <a:pt x="490" y="342"/>
                      </a:lnTo>
                      <a:lnTo>
                        <a:pt x="490" y="342"/>
                      </a:lnTo>
                      <a:lnTo>
                        <a:pt x="488" y="340"/>
                      </a:lnTo>
                      <a:lnTo>
                        <a:pt x="484" y="338"/>
                      </a:lnTo>
                      <a:lnTo>
                        <a:pt x="480" y="336"/>
                      </a:lnTo>
                      <a:lnTo>
                        <a:pt x="476" y="338"/>
                      </a:lnTo>
                      <a:lnTo>
                        <a:pt x="476" y="338"/>
                      </a:lnTo>
                      <a:lnTo>
                        <a:pt x="476" y="338"/>
                      </a:lnTo>
                      <a:lnTo>
                        <a:pt x="476" y="336"/>
                      </a:lnTo>
                      <a:lnTo>
                        <a:pt x="474" y="336"/>
                      </a:lnTo>
                      <a:lnTo>
                        <a:pt x="472" y="338"/>
                      </a:lnTo>
                      <a:lnTo>
                        <a:pt x="472" y="338"/>
                      </a:lnTo>
                      <a:lnTo>
                        <a:pt x="468" y="336"/>
                      </a:lnTo>
                      <a:lnTo>
                        <a:pt x="468" y="336"/>
                      </a:lnTo>
                      <a:lnTo>
                        <a:pt x="468" y="336"/>
                      </a:lnTo>
                      <a:lnTo>
                        <a:pt x="466" y="338"/>
                      </a:lnTo>
                      <a:lnTo>
                        <a:pt x="464" y="338"/>
                      </a:lnTo>
                      <a:lnTo>
                        <a:pt x="464" y="340"/>
                      </a:lnTo>
                      <a:lnTo>
                        <a:pt x="462" y="340"/>
                      </a:lnTo>
                      <a:lnTo>
                        <a:pt x="462" y="342"/>
                      </a:lnTo>
                      <a:lnTo>
                        <a:pt x="464" y="344"/>
                      </a:lnTo>
                      <a:lnTo>
                        <a:pt x="464" y="344"/>
                      </a:lnTo>
                      <a:lnTo>
                        <a:pt x="464" y="344"/>
                      </a:lnTo>
                      <a:lnTo>
                        <a:pt x="460" y="344"/>
                      </a:lnTo>
                      <a:lnTo>
                        <a:pt x="460" y="344"/>
                      </a:lnTo>
                      <a:lnTo>
                        <a:pt x="456" y="346"/>
                      </a:lnTo>
                      <a:lnTo>
                        <a:pt x="454" y="350"/>
                      </a:lnTo>
                      <a:lnTo>
                        <a:pt x="454" y="354"/>
                      </a:lnTo>
                      <a:lnTo>
                        <a:pt x="456" y="358"/>
                      </a:lnTo>
                      <a:lnTo>
                        <a:pt x="456" y="358"/>
                      </a:lnTo>
                      <a:lnTo>
                        <a:pt x="458" y="362"/>
                      </a:lnTo>
                      <a:lnTo>
                        <a:pt x="458" y="362"/>
                      </a:lnTo>
                      <a:lnTo>
                        <a:pt x="458" y="370"/>
                      </a:lnTo>
                      <a:lnTo>
                        <a:pt x="458" y="374"/>
                      </a:lnTo>
                      <a:lnTo>
                        <a:pt x="458" y="374"/>
                      </a:lnTo>
                      <a:lnTo>
                        <a:pt x="456" y="376"/>
                      </a:lnTo>
                      <a:lnTo>
                        <a:pt x="456" y="376"/>
                      </a:lnTo>
                      <a:lnTo>
                        <a:pt x="434" y="360"/>
                      </a:lnTo>
                      <a:lnTo>
                        <a:pt x="406" y="338"/>
                      </a:lnTo>
                      <a:lnTo>
                        <a:pt x="372" y="314"/>
                      </a:lnTo>
                      <a:lnTo>
                        <a:pt x="336" y="294"/>
                      </a:lnTo>
                      <a:lnTo>
                        <a:pt x="336" y="294"/>
                      </a:lnTo>
                      <a:lnTo>
                        <a:pt x="292" y="272"/>
                      </a:lnTo>
                      <a:lnTo>
                        <a:pt x="270" y="264"/>
                      </a:lnTo>
                      <a:lnTo>
                        <a:pt x="248" y="256"/>
                      </a:lnTo>
                      <a:lnTo>
                        <a:pt x="226" y="250"/>
                      </a:lnTo>
                      <a:lnTo>
                        <a:pt x="204" y="246"/>
                      </a:lnTo>
                      <a:lnTo>
                        <a:pt x="182" y="244"/>
                      </a:lnTo>
                      <a:lnTo>
                        <a:pt x="160" y="242"/>
                      </a:lnTo>
                      <a:lnTo>
                        <a:pt x="160" y="242"/>
                      </a:lnTo>
                      <a:lnTo>
                        <a:pt x="138" y="242"/>
                      </a:lnTo>
                      <a:lnTo>
                        <a:pt x="116" y="242"/>
                      </a:lnTo>
                      <a:lnTo>
                        <a:pt x="84" y="248"/>
                      </a:lnTo>
                      <a:lnTo>
                        <a:pt x="62" y="252"/>
                      </a:lnTo>
                      <a:lnTo>
                        <a:pt x="56" y="256"/>
                      </a:lnTo>
                      <a:lnTo>
                        <a:pt x="30" y="266"/>
                      </a:lnTo>
                      <a:lnTo>
                        <a:pt x="8" y="282"/>
                      </a:lnTo>
                      <a:lnTo>
                        <a:pt x="0" y="296"/>
                      </a:lnTo>
                      <a:lnTo>
                        <a:pt x="0" y="324"/>
                      </a:lnTo>
                      <a:lnTo>
                        <a:pt x="2" y="330"/>
                      </a:lnTo>
                      <a:lnTo>
                        <a:pt x="14" y="344"/>
                      </a:lnTo>
                      <a:lnTo>
                        <a:pt x="28" y="358"/>
                      </a:lnTo>
                      <a:lnTo>
                        <a:pt x="28" y="358"/>
                      </a:lnTo>
                      <a:lnTo>
                        <a:pt x="36" y="364"/>
                      </a:lnTo>
                      <a:lnTo>
                        <a:pt x="42" y="366"/>
                      </a:lnTo>
                      <a:lnTo>
                        <a:pt x="46" y="368"/>
                      </a:lnTo>
                      <a:lnTo>
                        <a:pt x="46" y="368"/>
                      </a:lnTo>
                      <a:lnTo>
                        <a:pt x="52" y="368"/>
                      </a:lnTo>
                      <a:lnTo>
                        <a:pt x="56" y="372"/>
                      </a:lnTo>
                      <a:lnTo>
                        <a:pt x="60" y="376"/>
                      </a:lnTo>
                      <a:lnTo>
                        <a:pt x="60" y="376"/>
                      </a:lnTo>
                      <a:lnTo>
                        <a:pt x="64" y="380"/>
                      </a:lnTo>
                      <a:lnTo>
                        <a:pt x="70" y="384"/>
                      </a:lnTo>
                      <a:lnTo>
                        <a:pt x="78" y="386"/>
                      </a:lnTo>
                      <a:lnTo>
                        <a:pt x="78" y="386"/>
                      </a:lnTo>
                      <a:lnTo>
                        <a:pt x="84" y="386"/>
                      </a:lnTo>
                      <a:lnTo>
                        <a:pt x="92" y="390"/>
                      </a:lnTo>
                      <a:lnTo>
                        <a:pt x="98" y="394"/>
                      </a:lnTo>
                      <a:lnTo>
                        <a:pt x="100" y="398"/>
                      </a:lnTo>
                      <a:lnTo>
                        <a:pt x="100" y="398"/>
                      </a:lnTo>
                      <a:lnTo>
                        <a:pt x="104" y="402"/>
                      </a:lnTo>
                      <a:lnTo>
                        <a:pt x="112" y="406"/>
                      </a:lnTo>
                      <a:lnTo>
                        <a:pt x="120" y="410"/>
                      </a:lnTo>
                      <a:lnTo>
                        <a:pt x="120" y="410"/>
                      </a:lnTo>
                      <a:lnTo>
                        <a:pt x="126" y="418"/>
                      </a:lnTo>
                      <a:lnTo>
                        <a:pt x="130" y="426"/>
                      </a:lnTo>
                      <a:lnTo>
                        <a:pt x="130" y="430"/>
                      </a:lnTo>
                      <a:lnTo>
                        <a:pt x="130" y="430"/>
                      </a:lnTo>
                      <a:lnTo>
                        <a:pt x="132" y="434"/>
                      </a:lnTo>
                      <a:lnTo>
                        <a:pt x="136" y="436"/>
                      </a:lnTo>
                      <a:lnTo>
                        <a:pt x="142" y="438"/>
                      </a:lnTo>
                      <a:lnTo>
                        <a:pt x="142" y="438"/>
                      </a:lnTo>
                      <a:lnTo>
                        <a:pt x="146" y="442"/>
                      </a:lnTo>
                      <a:lnTo>
                        <a:pt x="150" y="446"/>
                      </a:lnTo>
                      <a:lnTo>
                        <a:pt x="152" y="452"/>
                      </a:lnTo>
                      <a:lnTo>
                        <a:pt x="152" y="452"/>
                      </a:lnTo>
                      <a:lnTo>
                        <a:pt x="152" y="456"/>
                      </a:lnTo>
                      <a:lnTo>
                        <a:pt x="154" y="458"/>
                      </a:lnTo>
                      <a:lnTo>
                        <a:pt x="158" y="466"/>
                      </a:lnTo>
                      <a:lnTo>
                        <a:pt x="166" y="472"/>
                      </a:lnTo>
                      <a:lnTo>
                        <a:pt x="170" y="474"/>
                      </a:lnTo>
                      <a:lnTo>
                        <a:pt x="170" y="474"/>
                      </a:lnTo>
                      <a:lnTo>
                        <a:pt x="174" y="476"/>
                      </a:lnTo>
                      <a:lnTo>
                        <a:pt x="178" y="480"/>
                      </a:lnTo>
                      <a:lnTo>
                        <a:pt x="182" y="486"/>
                      </a:lnTo>
                      <a:lnTo>
                        <a:pt x="182" y="486"/>
                      </a:lnTo>
                      <a:lnTo>
                        <a:pt x="186" y="490"/>
                      </a:lnTo>
                      <a:lnTo>
                        <a:pt x="192" y="494"/>
                      </a:lnTo>
                      <a:lnTo>
                        <a:pt x="200" y="500"/>
                      </a:lnTo>
                      <a:lnTo>
                        <a:pt x="200" y="500"/>
                      </a:lnTo>
                      <a:lnTo>
                        <a:pt x="216" y="510"/>
                      </a:lnTo>
                      <a:lnTo>
                        <a:pt x="224" y="516"/>
                      </a:lnTo>
                      <a:lnTo>
                        <a:pt x="224" y="516"/>
                      </a:lnTo>
                      <a:lnTo>
                        <a:pt x="230" y="518"/>
                      </a:lnTo>
                      <a:lnTo>
                        <a:pt x="238" y="518"/>
                      </a:lnTo>
                      <a:lnTo>
                        <a:pt x="246" y="518"/>
                      </a:lnTo>
                      <a:lnTo>
                        <a:pt x="268" y="512"/>
                      </a:lnTo>
                      <a:lnTo>
                        <a:pt x="288" y="504"/>
                      </a:lnTo>
                      <a:lnTo>
                        <a:pt x="306" y="496"/>
                      </a:lnTo>
                      <a:lnTo>
                        <a:pt x="332" y="486"/>
                      </a:lnTo>
                      <a:lnTo>
                        <a:pt x="350" y="482"/>
                      </a:lnTo>
                      <a:lnTo>
                        <a:pt x="350" y="482"/>
                      </a:lnTo>
                      <a:lnTo>
                        <a:pt x="350" y="482"/>
                      </a:lnTo>
                      <a:lnTo>
                        <a:pt x="334" y="504"/>
                      </a:lnTo>
                      <a:lnTo>
                        <a:pt x="320" y="526"/>
                      </a:lnTo>
                      <a:lnTo>
                        <a:pt x="320" y="526"/>
                      </a:lnTo>
                      <a:lnTo>
                        <a:pt x="302" y="566"/>
                      </a:lnTo>
                      <a:lnTo>
                        <a:pt x="298" y="576"/>
                      </a:lnTo>
                      <a:lnTo>
                        <a:pt x="298" y="582"/>
                      </a:lnTo>
                      <a:lnTo>
                        <a:pt x="298" y="586"/>
                      </a:lnTo>
                      <a:lnTo>
                        <a:pt x="300" y="586"/>
                      </a:lnTo>
                      <a:lnTo>
                        <a:pt x="302" y="586"/>
                      </a:lnTo>
                      <a:lnTo>
                        <a:pt x="310" y="598"/>
                      </a:lnTo>
                      <a:lnTo>
                        <a:pt x="310" y="598"/>
                      </a:lnTo>
                      <a:lnTo>
                        <a:pt x="318" y="604"/>
                      </a:lnTo>
                      <a:lnTo>
                        <a:pt x="334" y="622"/>
                      </a:lnTo>
                      <a:lnTo>
                        <a:pt x="344" y="630"/>
                      </a:lnTo>
                      <a:lnTo>
                        <a:pt x="356" y="638"/>
                      </a:lnTo>
                      <a:lnTo>
                        <a:pt x="366" y="644"/>
                      </a:lnTo>
                      <a:lnTo>
                        <a:pt x="376" y="646"/>
                      </a:lnTo>
                      <a:lnTo>
                        <a:pt x="376" y="646"/>
                      </a:lnTo>
                      <a:lnTo>
                        <a:pt x="384" y="646"/>
                      </a:lnTo>
                      <a:lnTo>
                        <a:pt x="390" y="648"/>
                      </a:lnTo>
                      <a:lnTo>
                        <a:pt x="396" y="650"/>
                      </a:lnTo>
                      <a:lnTo>
                        <a:pt x="398" y="654"/>
                      </a:lnTo>
                      <a:lnTo>
                        <a:pt x="402" y="660"/>
                      </a:lnTo>
                      <a:lnTo>
                        <a:pt x="404" y="662"/>
                      </a:lnTo>
                      <a:lnTo>
                        <a:pt x="404" y="662"/>
                      </a:lnTo>
                      <a:lnTo>
                        <a:pt x="414" y="670"/>
                      </a:lnTo>
                      <a:lnTo>
                        <a:pt x="424" y="676"/>
                      </a:lnTo>
                      <a:lnTo>
                        <a:pt x="428" y="678"/>
                      </a:lnTo>
                      <a:lnTo>
                        <a:pt x="434" y="676"/>
                      </a:lnTo>
                      <a:lnTo>
                        <a:pt x="434" y="676"/>
                      </a:lnTo>
                      <a:lnTo>
                        <a:pt x="438" y="678"/>
                      </a:lnTo>
                      <a:lnTo>
                        <a:pt x="444" y="680"/>
                      </a:lnTo>
                      <a:lnTo>
                        <a:pt x="454" y="692"/>
                      </a:lnTo>
                      <a:lnTo>
                        <a:pt x="460" y="704"/>
                      </a:lnTo>
                      <a:lnTo>
                        <a:pt x="464" y="710"/>
                      </a:lnTo>
                      <a:lnTo>
                        <a:pt x="464" y="710"/>
                      </a:lnTo>
                      <a:lnTo>
                        <a:pt x="466" y="716"/>
                      </a:lnTo>
                      <a:lnTo>
                        <a:pt x="470" y="730"/>
                      </a:lnTo>
                      <a:lnTo>
                        <a:pt x="472" y="740"/>
                      </a:lnTo>
                      <a:lnTo>
                        <a:pt x="472" y="750"/>
                      </a:lnTo>
                      <a:lnTo>
                        <a:pt x="470" y="760"/>
                      </a:lnTo>
                      <a:lnTo>
                        <a:pt x="468" y="770"/>
                      </a:lnTo>
                      <a:lnTo>
                        <a:pt x="468" y="770"/>
                      </a:lnTo>
                      <a:lnTo>
                        <a:pt x="460" y="788"/>
                      </a:lnTo>
                      <a:lnTo>
                        <a:pt x="456" y="800"/>
                      </a:lnTo>
                      <a:lnTo>
                        <a:pt x="454" y="810"/>
                      </a:lnTo>
                      <a:lnTo>
                        <a:pt x="454" y="810"/>
                      </a:lnTo>
                      <a:lnTo>
                        <a:pt x="452" y="816"/>
                      </a:lnTo>
                      <a:lnTo>
                        <a:pt x="452" y="824"/>
                      </a:lnTo>
                      <a:lnTo>
                        <a:pt x="454" y="832"/>
                      </a:lnTo>
                      <a:lnTo>
                        <a:pt x="454" y="832"/>
                      </a:lnTo>
                      <a:lnTo>
                        <a:pt x="458" y="852"/>
                      </a:lnTo>
                      <a:lnTo>
                        <a:pt x="462" y="858"/>
                      </a:lnTo>
                      <a:lnTo>
                        <a:pt x="466" y="864"/>
                      </a:lnTo>
                      <a:lnTo>
                        <a:pt x="466" y="864"/>
                      </a:lnTo>
                      <a:lnTo>
                        <a:pt x="468" y="864"/>
                      </a:lnTo>
                      <a:lnTo>
                        <a:pt x="472" y="864"/>
                      </a:lnTo>
                      <a:lnTo>
                        <a:pt x="472" y="864"/>
                      </a:lnTo>
                      <a:lnTo>
                        <a:pt x="476" y="860"/>
                      </a:lnTo>
                      <a:lnTo>
                        <a:pt x="480" y="858"/>
                      </a:lnTo>
                      <a:lnTo>
                        <a:pt x="496" y="810"/>
                      </a:lnTo>
                      <a:lnTo>
                        <a:pt x="490" y="798"/>
                      </a:lnTo>
                      <a:lnTo>
                        <a:pt x="490" y="798"/>
                      </a:lnTo>
                      <a:lnTo>
                        <a:pt x="492" y="792"/>
                      </a:lnTo>
                      <a:lnTo>
                        <a:pt x="494" y="786"/>
                      </a:lnTo>
                      <a:lnTo>
                        <a:pt x="498" y="784"/>
                      </a:lnTo>
                      <a:lnTo>
                        <a:pt x="498" y="784"/>
                      </a:lnTo>
                      <a:lnTo>
                        <a:pt x="502" y="778"/>
                      </a:lnTo>
                      <a:lnTo>
                        <a:pt x="506" y="770"/>
                      </a:lnTo>
                      <a:lnTo>
                        <a:pt x="508" y="758"/>
                      </a:lnTo>
                      <a:lnTo>
                        <a:pt x="508" y="758"/>
                      </a:lnTo>
                      <a:lnTo>
                        <a:pt x="512" y="748"/>
                      </a:lnTo>
                      <a:lnTo>
                        <a:pt x="520" y="726"/>
                      </a:lnTo>
                      <a:lnTo>
                        <a:pt x="520" y="726"/>
                      </a:lnTo>
                      <a:lnTo>
                        <a:pt x="524" y="694"/>
                      </a:lnTo>
                      <a:lnTo>
                        <a:pt x="526" y="676"/>
                      </a:lnTo>
                      <a:lnTo>
                        <a:pt x="524" y="662"/>
                      </a:lnTo>
                      <a:lnTo>
                        <a:pt x="524" y="662"/>
                      </a:lnTo>
                      <a:lnTo>
                        <a:pt x="504" y="578"/>
                      </a:lnTo>
                      <a:lnTo>
                        <a:pt x="494" y="526"/>
                      </a:lnTo>
                      <a:lnTo>
                        <a:pt x="492" y="510"/>
                      </a:lnTo>
                      <a:lnTo>
                        <a:pt x="492" y="504"/>
                      </a:lnTo>
                      <a:lnTo>
                        <a:pt x="494" y="502"/>
                      </a:lnTo>
                      <a:lnTo>
                        <a:pt x="494" y="502"/>
                      </a:lnTo>
                      <a:lnTo>
                        <a:pt x="498" y="498"/>
                      </a:lnTo>
                      <a:lnTo>
                        <a:pt x="500" y="492"/>
                      </a:lnTo>
                      <a:lnTo>
                        <a:pt x="504" y="474"/>
                      </a:lnTo>
                      <a:lnTo>
                        <a:pt x="512" y="500"/>
                      </a:lnTo>
                      <a:lnTo>
                        <a:pt x="518" y="508"/>
                      </a:lnTo>
                      <a:lnTo>
                        <a:pt x="518" y="520"/>
                      </a:lnTo>
                      <a:lnTo>
                        <a:pt x="526" y="538"/>
                      </a:lnTo>
                      <a:lnTo>
                        <a:pt x="528" y="542"/>
                      </a:lnTo>
                      <a:lnTo>
                        <a:pt x="538" y="568"/>
                      </a:lnTo>
                      <a:lnTo>
                        <a:pt x="542" y="568"/>
                      </a:lnTo>
                      <a:lnTo>
                        <a:pt x="544" y="572"/>
                      </a:lnTo>
                      <a:lnTo>
                        <a:pt x="542" y="576"/>
                      </a:lnTo>
                      <a:lnTo>
                        <a:pt x="548" y="588"/>
                      </a:lnTo>
                      <a:lnTo>
                        <a:pt x="556" y="608"/>
                      </a:lnTo>
                      <a:lnTo>
                        <a:pt x="570" y="620"/>
                      </a:lnTo>
                      <a:lnTo>
                        <a:pt x="588" y="626"/>
                      </a:lnTo>
                      <a:lnTo>
                        <a:pt x="584" y="614"/>
                      </a:lnTo>
                      <a:lnTo>
                        <a:pt x="590" y="624"/>
                      </a:lnTo>
                      <a:lnTo>
                        <a:pt x="598" y="608"/>
                      </a:lnTo>
                      <a:lnTo>
                        <a:pt x="598" y="590"/>
                      </a:lnTo>
                      <a:lnTo>
                        <a:pt x="590" y="570"/>
                      </a:lnTo>
                      <a:lnTo>
                        <a:pt x="586" y="558"/>
                      </a:lnTo>
                      <a:lnTo>
                        <a:pt x="580" y="556"/>
                      </a:lnTo>
                      <a:lnTo>
                        <a:pt x="580" y="552"/>
                      </a:lnTo>
                      <a:lnTo>
                        <a:pt x="582" y="548"/>
                      </a:lnTo>
                      <a:lnTo>
                        <a:pt x="572" y="524"/>
                      </a:lnTo>
                      <a:lnTo>
                        <a:pt x="570" y="520"/>
                      </a:lnTo>
                      <a:lnTo>
                        <a:pt x="562" y="502"/>
                      </a:lnTo>
                      <a:lnTo>
                        <a:pt x="554" y="492"/>
                      </a:lnTo>
                      <a:lnTo>
                        <a:pt x="550" y="484"/>
                      </a:lnTo>
                      <a:lnTo>
                        <a:pt x="538" y="460"/>
                      </a:lnTo>
                      <a:lnTo>
                        <a:pt x="538" y="460"/>
                      </a:lnTo>
                      <a:lnTo>
                        <a:pt x="554" y="470"/>
                      </a:lnTo>
                      <a:lnTo>
                        <a:pt x="560" y="472"/>
                      </a:lnTo>
                      <a:lnTo>
                        <a:pt x="566" y="472"/>
                      </a:lnTo>
                      <a:lnTo>
                        <a:pt x="566" y="472"/>
                      </a:lnTo>
                      <a:close/>
                      <a:moveTo>
                        <a:pt x="466" y="344"/>
                      </a:moveTo>
                      <a:lnTo>
                        <a:pt x="466" y="344"/>
                      </a:lnTo>
                      <a:lnTo>
                        <a:pt x="466" y="344"/>
                      </a:lnTo>
                      <a:lnTo>
                        <a:pt x="466" y="344"/>
                      </a:lnTo>
                      <a:lnTo>
                        <a:pt x="466" y="344"/>
                      </a:lnTo>
                      <a:close/>
                    </a:path>
                  </a:pathLst>
                </a:custGeom>
                <a:solidFill>
                  <a:schemeClr val="bg2">
                    <a:lumMod val="60000"/>
                    <a:lumOff val="40000"/>
                    <a:alpha val="6000"/>
                  </a:schemeClr>
                </a:solidFill>
                <a:ln>
                  <a:noFill/>
                </a:ln>
                <a:effectLst>
                  <a:glow rad="38100">
                    <a:schemeClr val="bg2">
                      <a:lumMod val="50000"/>
                      <a:lumOff val="50000"/>
                      <a:alpha val="15000"/>
                    </a:schemeClr>
                  </a:glow>
                  <a:softEdge rad="12700"/>
                </a:effectLst>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grpSp>
          <p:grpSp>
            <p:nvGrpSpPr>
              <p:cNvPr id="187" name="Group 112"/>
              <p:cNvGrpSpPr>
                <a:grpSpLocks noChangeAspect="1"/>
              </p:cNvGrpSpPr>
              <p:nvPr/>
            </p:nvGrpSpPr>
            <p:grpSpPr>
              <a:xfrm>
                <a:off x="7679515" y="5943604"/>
                <a:ext cx="1331670" cy="914403"/>
                <a:chOff x="7953375" y="152400"/>
                <a:chExt cx="1775564" cy="1219200"/>
              </a:xfrm>
              <a:solidFill>
                <a:schemeClr val="bg2">
                  <a:lumMod val="50000"/>
                  <a:lumOff val="50000"/>
                  <a:alpha val="8000"/>
                </a:schemeClr>
              </a:solidFill>
            </p:grpSpPr>
            <p:sp>
              <p:nvSpPr>
                <p:cNvPr id="188" name="Freeform 35"/>
                <p:cNvSpPr>
                  <a:spLocks/>
                </p:cNvSpPr>
                <p:nvPr/>
              </p:nvSpPr>
              <p:spPr bwMode="auto">
                <a:xfrm>
                  <a:off x="7953375" y="688975"/>
                  <a:ext cx="269875" cy="127000"/>
                </a:xfrm>
                <a:custGeom>
                  <a:avLst/>
                  <a:gdLst>
                    <a:gd name="T0" fmla="*/ 170 w 170"/>
                    <a:gd name="T1" fmla="*/ 80 h 80"/>
                    <a:gd name="T2" fmla="*/ 170 w 170"/>
                    <a:gd name="T3" fmla="*/ 80 h 80"/>
                    <a:gd name="T4" fmla="*/ 170 w 170"/>
                    <a:gd name="T5" fmla="*/ 80 h 80"/>
                    <a:gd name="T6" fmla="*/ 170 w 170"/>
                    <a:gd name="T7" fmla="*/ 80 h 80"/>
                    <a:gd name="T8" fmla="*/ 154 w 170"/>
                    <a:gd name="T9" fmla="*/ 72 h 80"/>
                    <a:gd name="T10" fmla="*/ 38 w 170"/>
                    <a:gd name="T11" fmla="*/ 14 h 80"/>
                    <a:gd name="T12" fmla="*/ 38 w 170"/>
                    <a:gd name="T13" fmla="*/ 14 h 80"/>
                    <a:gd name="T14" fmla="*/ 18 w 170"/>
                    <a:gd name="T15" fmla="*/ 4 h 80"/>
                    <a:gd name="T16" fmla="*/ 18 w 170"/>
                    <a:gd name="T17" fmla="*/ 4 h 80"/>
                    <a:gd name="T18" fmla="*/ 12 w 170"/>
                    <a:gd name="T19" fmla="*/ 2 h 80"/>
                    <a:gd name="T20" fmla="*/ 4 w 170"/>
                    <a:gd name="T21" fmla="*/ 0 h 80"/>
                    <a:gd name="T22" fmla="*/ 4 w 170"/>
                    <a:gd name="T23" fmla="*/ 0 h 80"/>
                    <a:gd name="T24" fmla="*/ 0 w 170"/>
                    <a:gd name="T25" fmla="*/ 0 h 80"/>
                    <a:gd name="T26" fmla="*/ 2 w 170"/>
                    <a:gd name="T27" fmla="*/ 4 h 80"/>
                    <a:gd name="T28" fmla="*/ 2 w 170"/>
                    <a:gd name="T29" fmla="*/ 4 h 80"/>
                    <a:gd name="T30" fmla="*/ 4 w 170"/>
                    <a:gd name="T31" fmla="*/ 6 h 80"/>
                    <a:gd name="T32" fmla="*/ 10 w 170"/>
                    <a:gd name="T33" fmla="*/ 8 h 80"/>
                    <a:gd name="T34" fmla="*/ 10 w 170"/>
                    <a:gd name="T35" fmla="*/ 8 h 80"/>
                    <a:gd name="T36" fmla="*/ 28 w 170"/>
                    <a:gd name="T37" fmla="*/ 16 h 80"/>
                    <a:gd name="T38" fmla="*/ 154 w 170"/>
                    <a:gd name="T39" fmla="*/ 74 h 80"/>
                    <a:gd name="T40" fmla="*/ 154 w 170"/>
                    <a:gd name="T41" fmla="*/ 74 h 80"/>
                    <a:gd name="T42" fmla="*/ 170 w 170"/>
                    <a:gd name="T43" fmla="*/ 80 h 80"/>
                    <a:gd name="T44" fmla="*/ 170 w 170"/>
                    <a:gd name="T45" fmla="*/ 80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70" h="80">
                      <a:moveTo>
                        <a:pt x="170" y="80"/>
                      </a:moveTo>
                      <a:lnTo>
                        <a:pt x="170" y="80"/>
                      </a:lnTo>
                      <a:lnTo>
                        <a:pt x="170" y="80"/>
                      </a:lnTo>
                      <a:lnTo>
                        <a:pt x="170" y="80"/>
                      </a:lnTo>
                      <a:lnTo>
                        <a:pt x="154" y="72"/>
                      </a:lnTo>
                      <a:lnTo>
                        <a:pt x="38" y="14"/>
                      </a:lnTo>
                      <a:lnTo>
                        <a:pt x="38" y="14"/>
                      </a:lnTo>
                      <a:lnTo>
                        <a:pt x="18" y="4"/>
                      </a:lnTo>
                      <a:lnTo>
                        <a:pt x="18" y="4"/>
                      </a:lnTo>
                      <a:lnTo>
                        <a:pt x="12" y="2"/>
                      </a:lnTo>
                      <a:lnTo>
                        <a:pt x="4" y="0"/>
                      </a:lnTo>
                      <a:lnTo>
                        <a:pt x="4" y="0"/>
                      </a:lnTo>
                      <a:lnTo>
                        <a:pt x="0" y="0"/>
                      </a:lnTo>
                      <a:lnTo>
                        <a:pt x="2" y="4"/>
                      </a:lnTo>
                      <a:lnTo>
                        <a:pt x="2" y="4"/>
                      </a:lnTo>
                      <a:lnTo>
                        <a:pt x="4" y="6"/>
                      </a:lnTo>
                      <a:lnTo>
                        <a:pt x="10" y="8"/>
                      </a:lnTo>
                      <a:lnTo>
                        <a:pt x="10" y="8"/>
                      </a:lnTo>
                      <a:lnTo>
                        <a:pt x="28" y="16"/>
                      </a:lnTo>
                      <a:lnTo>
                        <a:pt x="154" y="74"/>
                      </a:lnTo>
                      <a:lnTo>
                        <a:pt x="154" y="74"/>
                      </a:lnTo>
                      <a:lnTo>
                        <a:pt x="170" y="80"/>
                      </a:lnTo>
                      <a:lnTo>
                        <a:pt x="170"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89" name="Freeform 36"/>
                <p:cNvSpPr>
                  <a:spLocks/>
                </p:cNvSpPr>
                <p:nvPr/>
              </p:nvSpPr>
              <p:spPr bwMode="auto">
                <a:xfrm>
                  <a:off x="8226425" y="82232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90" name="Freeform 37"/>
                <p:cNvSpPr>
                  <a:spLocks/>
                </p:cNvSpPr>
                <p:nvPr/>
              </p:nvSpPr>
              <p:spPr bwMode="auto">
                <a:xfrm>
                  <a:off x="8232775" y="514350"/>
                  <a:ext cx="19050" cy="295275"/>
                </a:xfrm>
                <a:custGeom>
                  <a:avLst/>
                  <a:gdLst>
                    <a:gd name="T0" fmla="*/ 2 w 12"/>
                    <a:gd name="T1" fmla="*/ 186 h 186"/>
                    <a:gd name="T2" fmla="*/ 2 w 12"/>
                    <a:gd name="T3" fmla="*/ 186 h 186"/>
                    <a:gd name="T4" fmla="*/ 4 w 12"/>
                    <a:gd name="T5" fmla="*/ 168 h 186"/>
                    <a:gd name="T6" fmla="*/ 8 w 12"/>
                    <a:gd name="T7" fmla="*/ 30 h 186"/>
                    <a:gd name="T8" fmla="*/ 8 w 12"/>
                    <a:gd name="T9" fmla="*/ 30 h 186"/>
                    <a:gd name="T10" fmla="*/ 10 w 12"/>
                    <a:gd name="T11" fmla="*/ 10 h 186"/>
                    <a:gd name="T12" fmla="*/ 10 w 12"/>
                    <a:gd name="T13" fmla="*/ 10 h 186"/>
                    <a:gd name="T14" fmla="*/ 12 w 12"/>
                    <a:gd name="T15" fmla="*/ 6 h 186"/>
                    <a:gd name="T16" fmla="*/ 10 w 12"/>
                    <a:gd name="T17" fmla="*/ 0 h 186"/>
                    <a:gd name="T18" fmla="*/ 10 w 12"/>
                    <a:gd name="T19" fmla="*/ 0 h 186"/>
                    <a:gd name="T20" fmla="*/ 8 w 12"/>
                    <a:gd name="T21" fmla="*/ 0 h 186"/>
                    <a:gd name="T22" fmla="*/ 6 w 12"/>
                    <a:gd name="T23" fmla="*/ 2 h 186"/>
                    <a:gd name="T24" fmla="*/ 6 w 12"/>
                    <a:gd name="T25" fmla="*/ 2 h 186"/>
                    <a:gd name="T26" fmla="*/ 4 w 12"/>
                    <a:gd name="T27" fmla="*/ 8 h 186"/>
                    <a:gd name="T28" fmla="*/ 4 w 12"/>
                    <a:gd name="T29" fmla="*/ 16 h 186"/>
                    <a:gd name="T30" fmla="*/ 4 w 12"/>
                    <a:gd name="T31" fmla="*/ 16 h 186"/>
                    <a:gd name="T32" fmla="*/ 4 w 12"/>
                    <a:gd name="T33" fmla="*/ 38 h 186"/>
                    <a:gd name="T34" fmla="*/ 0 w 12"/>
                    <a:gd name="T35" fmla="*/ 168 h 186"/>
                    <a:gd name="T36" fmla="*/ 0 w 12"/>
                    <a:gd name="T37" fmla="*/ 168 h 186"/>
                    <a:gd name="T38" fmla="*/ 0 w 12"/>
                    <a:gd name="T39" fmla="*/ 186 h 186"/>
                    <a:gd name="T40" fmla="*/ 0 w 12"/>
                    <a:gd name="T41" fmla="*/ 186 h 186"/>
                    <a:gd name="T42" fmla="*/ 0 w 12"/>
                    <a:gd name="T43" fmla="*/ 186 h 186"/>
                    <a:gd name="T44" fmla="*/ 0 w 12"/>
                    <a:gd name="T45" fmla="*/ 186 h 186"/>
                    <a:gd name="T46" fmla="*/ 2 w 12"/>
                    <a:gd name="T47" fmla="*/ 186 h 186"/>
                    <a:gd name="T48" fmla="*/ 2 w 12"/>
                    <a:gd name="T49" fmla="*/ 186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2" h="186">
                      <a:moveTo>
                        <a:pt x="2" y="186"/>
                      </a:moveTo>
                      <a:lnTo>
                        <a:pt x="2" y="186"/>
                      </a:lnTo>
                      <a:lnTo>
                        <a:pt x="4" y="168"/>
                      </a:lnTo>
                      <a:lnTo>
                        <a:pt x="8" y="30"/>
                      </a:lnTo>
                      <a:lnTo>
                        <a:pt x="8" y="30"/>
                      </a:lnTo>
                      <a:lnTo>
                        <a:pt x="10" y="10"/>
                      </a:lnTo>
                      <a:lnTo>
                        <a:pt x="10" y="10"/>
                      </a:lnTo>
                      <a:lnTo>
                        <a:pt x="12" y="6"/>
                      </a:lnTo>
                      <a:lnTo>
                        <a:pt x="10" y="0"/>
                      </a:lnTo>
                      <a:lnTo>
                        <a:pt x="10" y="0"/>
                      </a:lnTo>
                      <a:lnTo>
                        <a:pt x="8" y="0"/>
                      </a:lnTo>
                      <a:lnTo>
                        <a:pt x="6" y="2"/>
                      </a:lnTo>
                      <a:lnTo>
                        <a:pt x="6" y="2"/>
                      </a:lnTo>
                      <a:lnTo>
                        <a:pt x="4" y="8"/>
                      </a:lnTo>
                      <a:lnTo>
                        <a:pt x="4" y="16"/>
                      </a:lnTo>
                      <a:lnTo>
                        <a:pt x="4" y="16"/>
                      </a:lnTo>
                      <a:lnTo>
                        <a:pt x="4" y="38"/>
                      </a:lnTo>
                      <a:lnTo>
                        <a:pt x="0" y="168"/>
                      </a:lnTo>
                      <a:lnTo>
                        <a:pt x="0" y="168"/>
                      </a:lnTo>
                      <a:lnTo>
                        <a:pt x="0" y="186"/>
                      </a:lnTo>
                      <a:lnTo>
                        <a:pt x="0" y="186"/>
                      </a:lnTo>
                      <a:lnTo>
                        <a:pt x="0" y="186"/>
                      </a:lnTo>
                      <a:lnTo>
                        <a:pt x="0" y="186"/>
                      </a:lnTo>
                      <a:lnTo>
                        <a:pt x="2" y="186"/>
                      </a:lnTo>
                      <a:lnTo>
                        <a:pt x="2" y="18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91" name="Freeform 38"/>
                <p:cNvSpPr>
                  <a:spLocks noEditPoints="1"/>
                </p:cNvSpPr>
                <p:nvPr/>
              </p:nvSpPr>
              <p:spPr bwMode="auto">
                <a:xfrm>
                  <a:off x="8274789" y="152400"/>
                  <a:ext cx="1454150" cy="1219200"/>
                </a:xfrm>
                <a:custGeom>
                  <a:avLst/>
                  <a:gdLst>
                    <a:gd name="T0" fmla="*/ 838 w 916"/>
                    <a:gd name="T1" fmla="*/ 674 h 768"/>
                    <a:gd name="T2" fmla="*/ 790 w 916"/>
                    <a:gd name="T3" fmla="*/ 634 h 768"/>
                    <a:gd name="T4" fmla="*/ 780 w 916"/>
                    <a:gd name="T5" fmla="*/ 590 h 768"/>
                    <a:gd name="T6" fmla="*/ 786 w 916"/>
                    <a:gd name="T7" fmla="*/ 556 h 768"/>
                    <a:gd name="T8" fmla="*/ 788 w 916"/>
                    <a:gd name="T9" fmla="*/ 524 h 768"/>
                    <a:gd name="T10" fmla="*/ 790 w 916"/>
                    <a:gd name="T11" fmla="*/ 450 h 768"/>
                    <a:gd name="T12" fmla="*/ 782 w 916"/>
                    <a:gd name="T13" fmla="*/ 420 h 768"/>
                    <a:gd name="T14" fmla="*/ 666 w 916"/>
                    <a:gd name="T15" fmla="*/ 406 h 768"/>
                    <a:gd name="T16" fmla="*/ 758 w 916"/>
                    <a:gd name="T17" fmla="*/ 340 h 768"/>
                    <a:gd name="T18" fmla="*/ 770 w 916"/>
                    <a:gd name="T19" fmla="*/ 308 h 768"/>
                    <a:gd name="T20" fmla="*/ 770 w 916"/>
                    <a:gd name="T21" fmla="*/ 266 h 768"/>
                    <a:gd name="T22" fmla="*/ 768 w 916"/>
                    <a:gd name="T23" fmla="*/ 236 h 768"/>
                    <a:gd name="T24" fmla="*/ 756 w 916"/>
                    <a:gd name="T25" fmla="*/ 212 h 768"/>
                    <a:gd name="T26" fmla="*/ 756 w 916"/>
                    <a:gd name="T27" fmla="*/ 190 h 768"/>
                    <a:gd name="T28" fmla="*/ 746 w 916"/>
                    <a:gd name="T29" fmla="*/ 152 h 768"/>
                    <a:gd name="T30" fmla="*/ 750 w 916"/>
                    <a:gd name="T31" fmla="*/ 118 h 768"/>
                    <a:gd name="T32" fmla="*/ 752 w 916"/>
                    <a:gd name="T33" fmla="*/ 92 h 768"/>
                    <a:gd name="T34" fmla="*/ 756 w 916"/>
                    <a:gd name="T35" fmla="*/ 62 h 768"/>
                    <a:gd name="T36" fmla="*/ 678 w 916"/>
                    <a:gd name="T37" fmla="*/ 10 h 768"/>
                    <a:gd name="T38" fmla="*/ 594 w 916"/>
                    <a:gd name="T39" fmla="*/ 82 h 768"/>
                    <a:gd name="T40" fmla="*/ 540 w 916"/>
                    <a:gd name="T41" fmla="*/ 186 h 768"/>
                    <a:gd name="T42" fmla="*/ 514 w 916"/>
                    <a:gd name="T43" fmla="*/ 366 h 768"/>
                    <a:gd name="T44" fmla="*/ 502 w 916"/>
                    <a:gd name="T45" fmla="*/ 424 h 768"/>
                    <a:gd name="T46" fmla="*/ 496 w 916"/>
                    <a:gd name="T47" fmla="*/ 412 h 768"/>
                    <a:gd name="T48" fmla="*/ 486 w 916"/>
                    <a:gd name="T49" fmla="*/ 412 h 768"/>
                    <a:gd name="T50" fmla="*/ 478 w 916"/>
                    <a:gd name="T51" fmla="*/ 416 h 768"/>
                    <a:gd name="T52" fmla="*/ 476 w 916"/>
                    <a:gd name="T53" fmla="*/ 422 h 768"/>
                    <a:gd name="T54" fmla="*/ 468 w 916"/>
                    <a:gd name="T55" fmla="*/ 432 h 768"/>
                    <a:gd name="T56" fmla="*/ 474 w 916"/>
                    <a:gd name="T57" fmla="*/ 454 h 768"/>
                    <a:gd name="T58" fmla="*/ 380 w 916"/>
                    <a:gd name="T59" fmla="*/ 406 h 768"/>
                    <a:gd name="T60" fmla="*/ 222 w 916"/>
                    <a:gd name="T61" fmla="*/ 362 h 768"/>
                    <a:gd name="T62" fmla="*/ 108 w 916"/>
                    <a:gd name="T63" fmla="*/ 370 h 768"/>
                    <a:gd name="T64" fmla="*/ 0 w 916"/>
                    <a:gd name="T65" fmla="*/ 436 h 768"/>
                    <a:gd name="T66" fmla="*/ 44 w 916"/>
                    <a:gd name="T67" fmla="*/ 504 h 768"/>
                    <a:gd name="T68" fmla="*/ 70 w 916"/>
                    <a:gd name="T69" fmla="*/ 514 h 768"/>
                    <a:gd name="T70" fmla="*/ 96 w 916"/>
                    <a:gd name="T71" fmla="*/ 522 h 768"/>
                    <a:gd name="T72" fmla="*/ 126 w 916"/>
                    <a:gd name="T73" fmla="*/ 536 h 768"/>
                    <a:gd name="T74" fmla="*/ 150 w 916"/>
                    <a:gd name="T75" fmla="*/ 558 h 768"/>
                    <a:gd name="T76" fmla="*/ 172 w 916"/>
                    <a:gd name="T77" fmla="*/ 572 h 768"/>
                    <a:gd name="T78" fmla="*/ 192 w 916"/>
                    <a:gd name="T79" fmla="*/ 594 h 768"/>
                    <a:gd name="T80" fmla="*/ 210 w 916"/>
                    <a:gd name="T81" fmla="*/ 608 h 768"/>
                    <a:gd name="T82" fmla="*/ 258 w 916"/>
                    <a:gd name="T83" fmla="*/ 632 h 768"/>
                    <a:gd name="T84" fmla="*/ 320 w 916"/>
                    <a:gd name="T85" fmla="*/ 610 h 768"/>
                    <a:gd name="T86" fmla="*/ 368 w 916"/>
                    <a:gd name="T87" fmla="*/ 604 h 768"/>
                    <a:gd name="T88" fmla="*/ 342 w 916"/>
                    <a:gd name="T89" fmla="*/ 692 h 768"/>
                    <a:gd name="T90" fmla="*/ 384 w 916"/>
                    <a:gd name="T91" fmla="*/ 724 h 768"/>
                    <a:gd name="T92" fmla="*/ 440 w 916"/>
                    <a:gd name="T93" fmla="*/ 740 h 768"/>
                    <a:gd name="T94" fmla="*/ 462 w 916"/>
                    <a:gd name="T95" fmla="*/ 754 h 768"/>
                    <a:gd name="T96" fmla="*/ 500 w 916"/>
                    <a:gd name="T97" fmla="*/ 764 h 768"/>
                    <a:gd name="T98" fmla="*/ 584 w 916"/>
                    <a:gd name="T99" fmla="*/ 736 h 768"/>
                    <a:gd name="T100" fmla="*/ 530 w 916"/>
                    <a:gd name="T101" fmla="*/ 578 h 768"/>
                    <a:gd name="T102" fmla="*/ 558 w 916"/>
                    <a:gd name="T103" fmla="*/ 594 h 768"/>
                    <a:gd name="T104" fmla="*/ 590 w 916"/>
                    <a:gd name="T105" fmla="*/ 648 h 768"/>
                    <a:gd name="T106" fmla="*/ 646 w 916"/>
                    <a:gd name="T107" fmla="*/ 688 h 768"/>
                    <a:gd name="T108" fmla="*/ 624 w 916"/>
                    <a:gd name="T109" fmla="*/ 616 h 768"/>
                    <a:gd name="T110" fmla="*/ 584 w 916"/>
                    <a:gd name="T111" fmla="*/ 550 h 768"/>
                    <a:gd name="T112" fmla="*/ 598 w 916"/>
                    <a:gd name="T113" fmla="*/ 536 h 768"/>
                    <a:gd name="T114" fmla="*/ 714 w 916"/>
                    <a:gd name="T115" fmla="*/ 658 h 768"/>
                    <a:gd name="T116" fmla="*/ 804 w 916"/>
                    <a:gd name="T117" fmla="*/ 702 h 768"/>
                    <a:gd name="T118" fmla="*/ 836 w 916"/>
                    <a:gd name="T119" fmla="*/ 708 h 768"/>
                    <a:gd name="T120" fmla="*/ 910 w 916"/>
                    <a:gd name="T121" fmla="*/ 736 h 768"/>
                    <a:gd name="T122" fmla="*/ 910 w 916"/>
                    <a:gd name="T123" fmla="*/ 716 h 768"/>
                    <a:gd name="T124" fmla="*/ 878 w 916"/>
                    <a:gd name="T125" fmla="*/ 688 h 7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16" h="768">
                      <a:moveTo>
                        <a:pt x="878" y="688"/>
                      </a:moveTo>
                      <a:lnTo>
                        <a:pt x="878" y="688"/>
                      </a:lnTo>
                      <a:lnTo>
                        <a:pt x="868" y="682"/>
                      </a:lnTo>
                      <a:lnTo>
                        <a:pt x="856" y="678"/>
                      </a:lnTo>
                      <a:lnTo>
                        <a:pt x="838" y="674"/>
                      </a:lnTo>
                      <a:lnTo>
                        <a:pt x="838" y="674"/>
                      </a:lnTo>
                      <a:lnTo>
                        <a:pt x="828" y="672"/>
                      </a:lnTo>
                      <a:lnTo>
                        <a:pt x="818" y="666"/>
                      </a:lnTo>
                      <a:lnTo>
                        <a:pt x="810" y="660"/>
                      </a:lnTo>
                      <a:lnTo>
                        <a:pt x="802" y="652"/>
                      </a:lnTo>
                      <a:lnTo>
                        <a:pt x="792" y="640"/>
                      </a:lnTo>
                      <a:lnTo>
                        <a:pt x="790" y="634"/>
                      </a:lnTo>
                      <a:lnTo>
                        <a:pt x="790" y="634"/>
                      </a:lnTo>
                      <a:lnTo>
                        <a:pt x="786" y="630"/>
                      </a:lnTo>
                      <a:lnTo>
                        <a:pt x="780" y="616"/>
                      </a:lnTo>
                      <a:lnTo>
                        <a:pt x="776" y="602"/>
                      </a:lnTo>
                      <a:lnTo>
                        <a:pt x="778" y="596"/>
                      </a:lnTo>
                      <a:lnTo>
                        <a:pt x="780" y="590"/>
                      </a:lnTo>
                      <a:lnTo>
                        <a:pt x="780" y="590"/>
                      </a:lnTo>
                      <a:lnTo>
                        <a:pt x="784" y="586"/>
                      </a:lnTo>
                      <a:lnTo>
                        <a:pt x="786" y="582"/>
                      </a:lnTo>
                      <a:lnTo>
                        <a:pt x="786" y="570"/>
                      </a:lnTo>
                      <a:lnTo>
                        <a:pt x="786" y="556"/>
                      </a:lnTo>
                      <a:lnTo>
                        <a:pt x="786" y="556"/>
                      </a:lnTo>
                      <a:lnTo>
                        <a:pt x="784" y="554"/>
                      </a:lnTo>
                      <a:lnTo>
                        <a:pt x="782" y="548"/>
                      </a:lnTo>
                      <a:lnTo>
                        <a:pt x="780" y="544"/>
                      </a:lnTo>
                      <a:lnTo>
                        <a:pt x="782" y="538"/>
                      </a:lnTo>
                      <a:lnTo>
                        <a:pt x="784" y="532"/>
                      </a:lnTo>
                      <a:lnTo>
                        <a:pt x="788" y="524"/>
                      </a:lnTo>
                      <a:lnTo>
                        <a:pt x="788" y="524"/>
                      </a:lnTo>
                      <a:lnTo>
                        <a:pt x="792" y="514"/>
                      </a:lnTo>
                      <a:lnTo>
                        <a:pt x="794" y="502"/>
                      </a:lnTo>
                      <a:lnTo>
                        <a:pt x="794" y="488"/>
                      </a:lnTo>
                      <a:lnTo>
                        <a:pt x="794" y="474"/>
                      </a:lnTo>
                      <a:lnTo>
                        <a:pt x="790" y="450"/>
                      </a:lnTo>
                      <a:lnTo>
                        <a:pt x="786" y="440"/>
                      </a:lnTo>
                      <a:lnTo>
                        <a:pt x="782" y="426"/>
                      </a:lnTo>
                      <a:lnTo>
                        <a:pt x="782" y="426"/>
                      </a:lnTo>
                      <a:lnTo>
                        <a:pt x="784" y="424"/>
                      </a:lnTo>
                      <a:lnTo>
                        <a:pt x="784" y="422"/>
                      </a:lnTo>
                      <a:lnTo>
                        <a:pt x="782" y="420"/>
                      </a:lnTo>
                      <a:lnTo>
                        <a:pt x="776" y="418"/>
                      </a:lnTo>
                      <a:lnTo>
                        <a:pt x="766" y="414"/>
                      </a:lnTo>
                      <a:lnTo>
                        <a:pt x="722" y="406"/>
                      </a:lnTo>
                      <a:lnTo>
                        <a:pt x="722" y="406"/>
                      </a:lnTo>
                      <a:lnTo>
                        <a:pt x="696" y="404"/>
                      </a:lnTo>
                      <a:lnTo>
                        <a:pt x="666" y="406"/>
                      </a:lnTo>
                      <a:lnTo>
                        <a:pt x="668" y="404"/>
                      </a:lnTo>
                      <a:lnTo>
                        <a:pt x="682" y="392"/>
                      </a:lnTo>
                      <a:lnTo>
                        <a:pt x="704" y="376"/>
                      </a:lnTo>
                      <a:lnTo>
                        <a:pt x="722" y="366"/>
                      </a:lnTo>
                      <a:lnTo>
                        <a:pt x="742" y="354"/>
                      </a:lnTo>
                      <a:lnTo>
                        <a:pt x="758" y="340"/>
                      </a:lnTo>
                      <a:lnTo>
                        <a:pt x="758" y="340"/>
                      </a:lnTo>
                      <a:lnTo>
                        <a:pt x="764" y="332"/>
                      </a:lnTo>
                      <a:lnTo>
                        <a:pt x="768" y="326"/>
                      </a:lnTo>
                      <a:lnTo>
                        <a:pt x="770" y="320"/>
                      </a:lnTo>
                      <a:lnTo>
                        <a:pt x="770" y="320"/>
                      </a:lnTo>
                      <a:lnTo>
                        <a:pt x="770" y="308"/>
                      </a:lnTo>
                      <a:lnTo>
                        <a:pt x="772" y="290"/>
                      </a:lnTo>
                      <a:lnTo>
                        <a:pt x="772" y="290"/>
                      </a:lnTo>
                      <a:lnTo>
                        <a:pt x="772" y="280"/>
                      </a:lnTo>
                      <a:lnTo>
                        <a:pt x="772" y="272"/>
                      </a:lnTo>
                      <a:lnTo>
                        <a:pt x="770" y="266"/>
                      </a:lnTo>
                      <a:lnTo>
                        <a:pt x="770" y="266"/>
                      </a:lnTo>
                      <a:lnTo>
                        <a:pt x="768" y="260"/>
                      </a:lnTo>
                      <a:lnTo>
                        <a:pt x="768" y="254"/>
                      </a:lnTo>
                      <a:lnTo>
                        <a:pt x="768" y="250"/>
                      </a:lnTo>
                      <a:lnTo>
                        <a:pt x="768" y="250"/>
                      </a:lnTo>
                      <a:lnTo>
                        <a:pt x="768" y="244"/>
                      </a:lnTo>
                      <a:lnTo>
                        <a:pt x="768" y="236"/>
                      </a:lnTo>
                      <a:lnTo>
                        <a:pt x="766" y="226"/>
                      </a:lnTo>
                      <a:lnTo>
                        <a:pt x="764" y="222"/>
                      </a:lnTo>
                      <a:lnTo>
                        <a:pt x="760" y="220"/>
                      </a:lnTo>
                      <a:lnTo>
                        <a:pt x="760" y="220"/>
                      </a:lnTo>
                      <a:lnTo>
                        <a:pt x="756" y="216"/>
                      </a:lnTo>
                      <a:lnTo>
                        <a:pt x="756" y="212"/>
                      </a:lnTo>
                      <a:lnTo>
                        <a:pt x="754" y="204"/>
                      </a:lnTo>
                      <a:lnTo>
                        <a:pt x="754" y="204"/>
                      </a:lnTo>
                      <a:lnTo>
                        <a:pt x="756" y="198"/>
                      </a:lnTo>
                      <a:lnTo>
                        <a:pt x="758" y="194"/>
                      </a:lnTo>
                      <a:lnTo>
                        <a:pt x="756" y="190"/>
                      </a:lnTo>
                      <a:lnTo>
                        <a:pt x="756" y="190"/>
                      </a:lnTo>
                      <a:lnTo>
                        <a:pt x="752" y="186"/>
                      </a:lnTo>
                      <a:lnTo>
                        <a:pt x="748" y="180"/>
                      </a:lnTo>
                      <a:lnTo>
                        <a:pt x="744" y="170"/>
                      </a:lnTo>
                      <a:lnTo>
                        <a:pt x="744" y="170"/>
                      </a:lnTo>
                      <a:lnTo>
                        <a:pt x="746" y="160"/>
                      </a:lnTo>
                      <a:lnTo>
                        <a:pt x="746" y="152"/>
                      </a:lnTo>
                      <a:lnTo>
                        <a:pt x="746" y="146"/>
                      </a:lnTo>
                      <a:lnTo>
                        <a:pt x="746" y="146"/>
                      </a:lnTo>
                      <a:lnTo>
                        <a:pt x="746" y="142"/>
                      </a:lnTo>
                      <a:lnTo>
                        <a:pt x="746" y="134"/>
                      </a:lnTo>
                      <a:lnTo>
                        <a:pt x="746" y="126"/>
                      </a:lnTo>
                      <a:lnTo>
                        <a:pt x="750" y="118"/>
                      </a:lnTo>
                      <a:lnTo>
                        <a:pt x="750" y="118"/>
                      </a:lnTo>
                      <a:lnTo>
                        <a:pt x="752" y="112"/>
                      </a:lnTo>
                      <a:lnTo>
                        <a:pt x="752" y="106"/>
                      </a:lnTo>
                      <a:lnTo>
                        <a:pt x="752" y="98"/>
                      </a:lnTo>
                      <a:lnTo>
                        <a:pt x="752" y="98"/>
                      </a:lnTo>
                      <a:lnTo>
                        <a:pt x="752" y="92"/>
                      </a:lnTo>
                      <a:lnTo>
                        <a:pt x="752" y="88"/>
                      </a:lnTo>
                      <a:lnTo>
                        <a:pt x="752" y="84"/>
                      </a:lnTo>
                      <a:lnTo>
                        <a:pt x="752" y="84"/>
                      </a:lnTo>
                      <a:lnTo>
                        <a:pt x="754" y="78"/>
                      </a:lnTo>
                      <a:lnTo>
                        <a:pt x="756" y="72"/>
                      </a:lnTo>
                      <a:lnTo>
                        <a:pt x="756" y="62"/>
                      </a:lnTo>
                      <a:lnTo>
                        <a:pt x="754" y="42"/>
                      </a:lnTo>
                      <a:lnTo>
                        <a:pt x="748" y="24"/>
                      </a:lnTo>
                      <a:lnTo>
                        <a:pt x="740" y="10"/>
                      </a:lnTo>
                      <a:lnTo>
                        <a:pt x="726" y="2"/>
                      </a:lnTo>
                      <a:lnTo>
                        <a:pt x="704" y="0"/>
                      </a:lnTo>
                      <a:lnTo>
                        <a:pt x="678" y="10"/>
                      </a:lnTo>
                      <a:lnTo>
                        <a:pt x="654" y="24"/>
                      </a:lnTo>
                      <a:lnTo>
                        <a:pt x="654" y="24"/>
                      </a:lnTo>
                      <a:lnTo>
                        <a:pt x="648" y="28"/>
                      </a:lnTo>
                      <a:lnTo>
                        <a:pt x="630" y="42"/>
                      </a:lnTo>
                      <a:lnTo>
                        <a:pt x="606" y="66"/>
                      </a:lnTo>
                      <a:lnTo>
                        <a:pt x="594" y="82"/>
                      </a:lnTo>
                      <a:lnTo>
                        <a:pt x="580" y="102"/>
                      </a:lnTo>
                      <a:lnTo>
                        <a:pt x="580" y="102"/>
                      </a:lnTo>
                      <a:lnTo>
                        <a:pt x="568" y="122"/>
                      </a:lnTo>
                      <a:lnTo>
                        <a:pt x="558" y="142"/>
                      </a:lnTo>
                      <a:lnTo>
                        <a:pt x="548" y="164"/>
                      </a:lnTo>
                      <a:lnTo>
                        <a:pt x="540" y="186"/>
                      </a:lnTo>
                      <a:lnTo>
                        <a:pt x="532" y="208"/>
                      </a:lnTo>
                      <a:lnTo>
                        <a:pt x="526" y="232"/>
                      </a:lnTo>
                      <a:lnTo>
                        <a:pt x="518" y="282"/>
                      </a:lnTo>
                      <a:lnTo>
                        <a:pt x="518" y="282"/>
                      </a:lnTo>
                      <a:lnTo>
                        <a:pt x="514" y="324"/>
                      </a:lnTo>
                      <a:lnTo>
                        <a:pt x="514" y="366"/>
                      </a:lnTo>
                      <a:lnTo>
                        <a:pt x="514" y="402"/>
                      </a:lnTo>
                      <a:lnTo>
                        <a:pt x="516" y="430"/>
                      </a:lnTo>
                      <a:lnTo>
                        <a:pt x="516" y="430"/>
                      </a:lnTo>
                      <a:lnTo>
                        <a:pt x="514" y="430"/>
                      </a:lnTo>
                      <a:lnTo>
                        <a:pt x="514" y="430"/>
                      </a:lnTo>
                      <a:lnTo>
                        <a:pt x="502" y="424"/>
                      </a:lnTo>
                      <a:lnTo>
                        <a:pt x="502" y="424"/>
                      </a:lnTo>
                      <a:lnTo>
                        <a:pt x="504" y="420"/>
                      </a:lnTo>
                      <a:lnTo>
                        <a:pt x="502" y="416"/>
                      </a:lnTo>
                      <a:lnTo>
                        <a:pt x="502" y="416"/>
                      </a:lnTo>
                      <a:lnTo>
                        <a:pt x="500" y="414"/>
                      </a:lnTo>
                      <a:lnTo>
                        <a:pt x="496" y="412"/>
                      </a:lnTo>
                      <a:lnTo>
                        <a:pt x="492" y="412"/>
                      </a:lnTo>
                      <a:lnTo>
                        <a:pt x="488" y="414"/>
                      </a:lnTo>
                      <a:lnTo>
                        <a:pt x="488" y="414"/>
                      </a:lnTo>
                      <a:lnTo>
                        <a:pt x="488" y="414"/>
                      </a:lnTo>
                      <a:lnTo>
                        <a:pt x="488" y="412"/>
                      </a:lnTo>
                      <a:lnTo>
                        <a:pt x="486" y="412"/>
                      </a:lnTo>
                      <a:lnTo>
                        <a:pt x="484" y="414"/>
                      </a:lnTo>
                      <a:lnTo>
                        <a:pt x="484" y="414"/>
                      </a:lnTo>
                      <a:lnTo>
                        <a:pt x="480" y="414"/>
                      </a:lnTo>
                      <a:lnTo>
                        <a:pt x="480" y="414"/>
                      </a:lnTo>
                      <a:lnTo>
                        <a:pt x="478" y="414"/>
                      </a:lnTo>
                      <a:lnTo>
                        <a:pt x="478" y="416"/>
                      </a:lnTo>
                      <a:lnTo>
                        <a:pt x="476" y="416"/>
                      </a:lnTo>
                      <a:lnTo>
                        <a:pt x="476" y="418"/>
                      </a:lnTo>
                      <a:lnTo>
                        <a:pt x="474" y="420"/>
                      </a:lnTo>
                      <a:lnTo>
                        <a:pt x="472" y="420"/>
                      </a:lnTo>
                      <a:lnTo>
                        <a:pt x="476" y="422"/>
                      </a:lnTo>
                      <a:lnTo>
                        <a:pt x="476" y="422"/>
                      </a:lnTo>
                      <a:lnTo>
                        <a:pt x="476" y="422"/>
                      </a:lnTo>
                      <a:lnTo>
                        <a:pt x="472" y="424"/>
                      </a:lnTo>
                      <a:lnTo>
                        <a:pt x="472" y="424"/>
                      </a:lnTo>
                      <a:lnTo>
                        <a:pt x="470" y="426"/>
                      </a:lnTo>
                      <a:lnTo>
                        <a:pt x="468" y="430"/>
                      </a:lnTo>
                      <a:lnTo>
                        <a:pt x="468" y="432"/>
                      </a:lnTo>
                      <a:lnTo>
                        <a:pt x="470" y="436"/>
                      </a:lnTo>
                      <a:lnTo>
                        <a:pt x="470" y="436"/>
                      </a:lnTo>
                      <a:lnTo>
                        <a:pt x="474" y="440"/>
                      </a:lnTo>
                      <a:lnTo>
                        <a:pt x="474" y="440"/>
                      </a:lnTo>
                      <a:lnTo>
                        <a:pt x="474" y="448"/>
                      </a:lnTo>
                      <a:lnTo>
                        <a:pt x="474" y="454"/>
                      </a:lnTo>
                      <a:lnTo>
                        <a:pt x="474" y="454"/>
                      </a:lnTo>
                      <a:lnTo>
                        <a:pt x="472" y="456"/>
                      </a:lnTo>
                      <a:lnTo>
                        <a:pt x="472" y="456"/>
                      </a:lnTo>
                      <a:lnTo>
                        <a:pt x="448" y="442"/>
                      </a:lnTo>
                      <a:lnTo>
                        <a:pt x="416" y="424"/>
                      </a:lnTo>
                      <a:lnTo>
                        <a:pt x="380" y="406"/>
                      </a:lnTo>
                      <a:lnTo>
                        <a:pt x="340" y="390"/>
                      </a:lnTo>
                      <a:lnTo>
                        <a:pt x="340" y="390"/>
                      </a:lnTo>
                      <a:lnTo>
                        <a:pt x="292" y="374"/>
                      </a:lnTo>
                      <a:lnTo>
                        <a:pt x="268" y="368"/>
                      </a:lnTo>
                      <a:lnTo>
                        <a:pt x="244" y="364"/>
                      </a:lnTo>
                      <a:lnTo>
                        <a:pt x="222" y="362"/>
                      </a:lnTo>
                      <a:lnTo>
                        <a:pt x="198" y="360"/>
                      </a:lnTo>
                      <a:lnTo>
                        <a:pt x="176" y="360"/>
                      </a:lnTo>
                      <a:lnTo>
                        <a:pt x="152" y="362"/>
                      </a:lnTo>
                      <a:lnTo>
                        <a:pt x="152" y="362"/>
                      </a:lnTo>
                      <a:lnTo>
                        <a:pt x="130" y="366"/>
                      </a:lnTo>
                      <a:lnTo>
                        <a:pt x="108" y="370"/>
                      </a:lnTo>
                      <a:lnTo>
                        <a:pt x="76" y="380"/>
                      </a:lnTo>
                      <a:lnTo>
                        <a:pt x="56" y="388"/>
                      </a:lnTo>
                      <a:lnTo>
                        <a:pt x="48" y="392"/>
                      </a:lnTo>
                      <a:lnTo>
                        <a:pt x="24" y="408"/>
                      </a:lnTo>
                      <a:lnTo>
                        <a:pt x="4" y="426"/>
                      </a:lnTo>
                      <a:lnTo>
                        <a:pt x="0" y="436"/>
                      </a:lnTo>
                      <a:lnTo>
                        <a:pt x="0" y="466"/>
                      </a:lnTo>
                      <a:lnTo>
                        <a:pt x="4" y="476"/>
                      </a:lnTo>
                      <a:lnTo>
                        <a:pt x="18" y="488"/>
                      </a:lnTo>
                      <a:lnTo>
                        <a:pt x="36" y="500"/>
                      </a:lnTo>
                      <a:lnTo>
                        <a:pt x="36" y="500"/>
                      </a:lnTo>
                      <a:lnTo>
                        <a:pt x="44" y="504"/>
                      </a:lnTo>
                      <a:lnTo>
                        <a:pt x="50" y="506"/>
                      </a:lnTo>
                      <a:lnTo>
                        <a:pt x="56" y="506"/>
                      </a:lnTo>
                      <a:lnTo>
                        <a:pt x="56" y="506"/>
                      </a:lnTo>
                      <a:lnTo>
                        <a:pt x="60" y="508"/>
                      </a:lnTo>
                      <a:lnTo>
                        <a:pt x="64" y="510"/>
                      </a:lnTo>
                      <a:lnTo>
                        <a:pt x="70" y="514"/>
                      </a:lnTo>
                      <a:lnTo>
                        <a:pt x="70" y="514"/>
                      </a:lnTo>
                      <a:lnTo>
                        <a:pt x="76" y="518"/>
                      </a:lnTo>
                      <a:lnTo>
                        <a:pt x="82" y="520"/>
                      </a:lnTo>
                      <a:lnTo>
                        <a:pt x="90" y="520"/>
                      </a:lnTo>
                      <a:lnTo>
                        <a:pt x="90" y="520"/>
                      </a:lnTo>
                      <a:lnTo>
                        <a:pt x="96" y="522"/>
                      </a:lnTo>
                      <a:lnTo>
                        <a:pt x="104" y="524"/>
                      </a:lnTo>
                      <a:lnTo>
                        <a:pt x="112" y="528"/>
                      </a:lnTo>
                      <a:lnTo>
                        <a:pt x="116" y="530"/>
                      </a:lnTo>
                      <a:lnTo>
                        <a:pt x="116" y="530"/>
                      </a:lnTo>
                      <a:lnTo>
                        <a:pt x="120" y="534"/>
                      </a:lnTo>
                      <a:lnTo>
                        <a:pt x="126" y="536"/>
                      </a:lnTo>
                      <a:lnTo>
                        <a:pt x="136" y="540"/>
                      </a:lnTo>
                      <a:lnTo>
                        <a:pt x="136" y="540"/>
                      </a:lnTo>
                      <a:lnTo>
                        <a:pt x="144" y="548"/>
                      </a:lnTo>
                      <a:lnTo>
                        <a:pt x="148" y="554"/>
                      </a:lnTo>
                      <a:lnTo>
                        <a:pt x="150" y="558"/>
                      </a:lnTo>
                      <a:lnTo>
                        <a:pt x="150" y="558"/>
                      </a:lnTo>
                      <a:lnTo>
                        <a:pt x="152" y="562"/>
                      </a:lnTo>
                      <a:lnTo>
                        <a:pt x="156" y="564"/>
                      </a:lnTo>
                      <a:lnTo>
                        <a:pt x="162" y="564"/>
                      </a:lnTo>
                      <a:lnTo>
                        <a:pt x="162" y="564"/>
                      </a:lnTo>
                      <a:lnTo>
                        <a:pt x="168" y="568"/>
                      </a:lnTo>
                      <a:lnTo>
                        <a:pt x="172" y="572"/>
                      </a:lnTo>
                      <a:lnTo>
                        <a:pt x="174" y="578"/>
                      </a:lnTo>
                      <a:lnTo>
                        <a:pt x="174" y="578"/>
                      </a:lnTo>
                      <a:lnTo>
                        <a:pt x="176" y="580"/>
                      </a:lnTo>
                      <a:lnTo>
                        <a:pt x="178" y="584"/>
                      </a:lnTo>
                      <a:lnTo>
                        <a:pt x="184" y="590"/>
                      </a:lnTo>
                      <a:lnTo>
                        <a:pt x="192" y="594"/>
                      </a:lnTo>
                      <a:lnTo>
                        <a:pt x="196" y="596"/>
                      </a:lnTo>
                      <a:lnTo>
                        <a:pt x="196" y="596"/>
                      </a:lnTo>
                      <a:lnTo>
                        <a:pt x="200" y="598"/>
                      </a:lnTo>
                      <a:lnTo>
                        <a:pt x="204" y="602"/>
                      </a:lnTo>
                      <a:lnTo>
                        <a:pt x="210" y="608"/>
                      </a:lnTo>
                      <a:lnTo>
                        <a:pt x="210" y="608"/>
                      </a:lnTo>
                      <a:lnTo>
                        <a:pt x="214" y="610"/>
                      </a:lnTo>
                      <a:lnTo>
                        <a:pt x="222" y="614"/>
                      </a:lnTo>
                      <a:lnTo>
                        <a:pt x="232" y="620"/>
                      </a:lnTo>
                      <a:lnTo>
                        <a:pt x="232" y="620"/>
                      </a:lnTo>
                      <a:lnTo>
                        <a:pt x="248" y="626"/>
                      </a:lnTo>
                      <a:lnTo>
                        <a:pt x="258" y="632"/>
                      </a:lnTo>
                      <a:lnTo>
                        <a:pt x="258" y="632"/>
                      </a:lnTo>
                      <a:lnTo>
                        <a:pt x="264" y="632"/>
                      </a:lnTo>
                      <a:lnTo>
                        <a:pt x="272" y="632"/>
                      </a:lnTo>
                      <a:lnTo>
                        <a:pt x="282" y="630"/>
                      </a:lnTo>
                      <a:lnTo>
                        <a:pt x="302" y="622"/>
                      </a:lnTo>
                      <a:lnTo>
                        <a:pt x="320" y="610"/>
                      </a:lnTo>
                      <a:lnTo>
                        <a:pt x="338" y="600"/>
                      </a:lnTo>
                      <a:lnTo>
                        <a:pt x="364" y="586"/>
                      </a:lnTo>
                      <a:lnTo>
                        <a:pt x="380" y="580"/>
                      </a:lnTo>
                      <a:lnTo>
                        <a:pt x="382" y="578"/>
                      </a:lnTo>
                      <a:lnTo>
                        <a:pt x="382" y="578"/>
                      </a:lnTo>
                      <a:lnTo>
                        <a:pt x="368" y="604"/>
                      </a:lnTo>
                      <a:lnTo>
                        <a:pt x="358" y="628"/>
                      </a:lnTo>
                      <a:lnTo>
                        <a:pt x="358" y="628"/>
                      </a:lnTo>
                      <a:lnTo>
                        <a:pt x="344" y="670"/>
                      </a:lnTo>
                      <a:lnTo>
                        <a:pt x="342" y="682"/>
                      </a:lnTo>
                      <a:lnTo>
                        <a:pt x="342" y="688"/>
                      </a:lnTo>
                      <a:lnTo>
                        <a:pt x="342" y="692"/>
                      </a:lnTo>
                      <a:lnTo>
                        <a:pt x="344" y="692"/>
                      </a:lnTo>
                      <a:lnTo>
                        <a:pt x="346" y="692"/>
                      </a:lnTo>
                      <a:lnTo>
                        <a:pt x="358" y="702"/>
                      </a:lnTo>
                      <a:lnTo>
                        <a:pt x="358" y="702"/>
                      </a:lnTo>
                      <a:lnTo>
                        <a:pt x="366" y="708"/>
                      </a:lnTo>
                      <a:lnTo>
                        <a:pt x="384" y="724"/>
                      </a:lnTo>
                      <a:lnTo>
                        <a:pt x="396" y="730"/>
                      </a:lnTo>
                      <a:lnTo>
                        <a:pt x="410" y="738"/>
                      </a:lnTo>
                      <a:lnTo>
                        <a:pt x="420" y="740"/>
                      </a:lnTo>
                      <a:lnTo>
                        <a:pt x="432" y="742"/>
                      </a:lnTo>
                      <a:lnTo>
                        <a:pt x="432" y="742"/>
                      </a:lnTo>
                      <a:lnTo>
                        <a:pt x="440" y="740"/>
                      </a:lnTo>
                      <a:lnTo>
                        <a:pt x="446" y="742"/>
                      </a:lnTo>
                      <a:lnTo>
                        <a:pt x="452" y="744"/>
                      </a:lnTo>
                      <a:lnTo>
                        <a:pt x="456" y="746"/>
                      </a:lnTo>
                      <a:lnTo>
                        <a:pt x="460" y="752"/>
                      </a:lnTo>
                      <a:lnTo>
                        <a:pt x="462" y="754"/>
                      </a:lnTo>
                      <a:lnTo>
                        <a:pt x="462" y="754"/>
                      </a:lnTo>
                      <a:lnTo>
                        <a:pt x="472" y="762"/>
                      </a:lnTo>
                      <a:lnTo>
                        <a:pt x="484" y="766"/>
                      </a:lnTo>
                      <a:lnTo>
                        <a:pt x="488" y="766"/>
                      </a:lnTo>
                      <a:lnTo>
                        <a:pt x="494" y="764"/>
                      </a:lnTo>
                      <a:lnTo>
                        <a:pt x="494" y="764"/>
                      </a:lnTo>
                      <a:lnTo>
                        <a:pt x="500" y="764"/>
                      </a:lnTo>
                      <a:lnTo>
                        <a:pt x="506" y="768"/>
                      </a:lnTo>
                      <a:lnTo>
                        <a:pt x="588" y="768"/>
                      </a:lnTo>
                      <a:lnTo>
                        <a:pt x="588" y="768"/>
                      </a:lnTo>
                      <a:lnTo>
                        <a:pt x="586" y="750"/>
                      </a:lnTo>
                      <a:lnTo>
                        <a:pt x="584" y="736"/>
                      </a:lnTo>
                      <a:lnTo>
                        <a:pt x="584" y="736"/>
                      </a:lnTo>
                      <a:lnTo>
                        <a:pt x="552" y="654"/>
                      </a:lnTo>
                      <a:lnTo>
                        <a:pt x="534" y="602"/>
                      </a:lnTo>
                      <a:lnTo>
                        <a:pt x="530" y="586"/>
                      </a:lnTo>
                      <a:lnTo>
                        <a:pt x="530" y="580"/>
                      </a:lnTo>
                      <a:lnTo>
                        <a:pt x="530" y="578"/>
                      </a:lnTo>
                      <a:lnTo>
                        <a:pt x="530" y="578"/>
                      </a:lnTo>
                      <a:lnTo>
                        <a:pt x="534" y="574"/>
                      </a:lnTo>
                      <a:lnTo>
                        <a:pt x="536" y="566"/>
                      </a:lnTo>
                      <a:lnTo>
                        <a:pt x="538" y="548"/>
                      </a:lnTo>
                      <a:lnTo>
                        <a:pt x="548" y="572"/>
                      </a:lnTo>
                      <a:lnTo>
                        <a:pt x="554" y="580"/>
                      </a:lnTo>
                      <a:lnTo>
                        <a:pt x="558" y="594"/>
                      </a:lnTo>
                      <a:lnTo>
                        <a:pt x="568" y="610"/>
                      </a:lnTo>
                      <a:lnTo>
                        <a:pt x="570" y="614"/>
                      </a:lnTo>
                      <a:lnTo>
                        <a:pt x="584" y="638"/>
                      </a:lnTo>
                      <a:lnTo>
                        <a:pt x="590" y="638"/>
                      </a:lnTo>
                      <a:lnTo>
                        <a:pt x="592" y="642"/>
                      </a:lnTo>
                      <a:lnTo>
                        <a:pt x="590" y="648"/>
                      </a:lnTo>
                      <a:lnTo>
                        <a:pt x="598" y="658"/>
                      </a:lnTo>
                      <a:lnTo>
                        <a:pt x="608" y="676"/>
                      </a:lnTo>
                      <a:lnTo>
                        <a:pt x="626" y="688"/>
                      </a:lnTo>
                      <a:lnTo>
                        <a:pt x="642" y="690"/>
                      </a:lnTo>
                      <a:lnTo>
                        <a:pt x="638" y="678"/>
                      </a:lnTo>
                      <a:lnTo>
                        <a:pt x="646" y="688"/>
                      </a:lnTo>
                      <a:lnTo>
                        <a:pt x="650" y="672"/>
                      </a:lnTo>
                      <a:lnTo>
                        <a:pt x="648" y="652"/>
                      </a:lnTo>
                      <a:lnTo>
                        <a:pt x="638" y="634"/>
                      </a:lnTo>
                      <a:lnTo>
                        <a:pt x="632" y="622"/>
                      </a:lnTo>
                      <a:lnTo>
                        <a:pt x="626" y="620"/>
                      </a:lnTo>
                      <a:lnTo>
                        <a:pt x="624" y="616"/>
                      </a:lnTo>
                      <a:lnTo>
                        <a:pt x="626" y="612"/>
                      </a:lnTo>
                      <a:lnTo>
                        <a:pt x="612" y="590"/>
                      </a:lnTo>
                      <a:lnTo>
                        <a:pt x="608" y="584"/>
                      </a:lnTo>
                      <a:lnTo>
                        <a:pt x="598" y="568"/>
                      </a:lnTo>
                      <a:lnTo>
                        <a:pt x="588" y="560"/>
                      </a:lnTo>
                      <a:lnTo>
                        <a:pt x="584" y="550"/>
                      </a:lnTo>
                      <a:lnTo>
                        <a:pt x="568" y="530"/>
                      </a:lnTo>
                      <a:lnTo>
                        <a:pt x="568" y="530"/>
                      </a:lnTo>
                      <a:lnTo>
                        <a:pt x="586" y="536"/>
                      </a:lnTo>
                      <a:lnTo>
                        <a:pt x="592" y="538"/>
                      </a:lnTo>
                      <a:lnTo>
                        <a:pt x="598" y="536"/>
                      </a:lnTo>
                      <a:lnTo>
                        <a:pt x="598" y="536"/>
                      </a:lnTo>
                      <a:lnTo>
                        <a:pt x="600" y="538"/>
                      </a:lnTo>
                      <a:lnTo>
                        <a:pt x="604" y="540"/>
                      </a:lnTo>
                      <a:lnTo>
                        <a:pt x="618" y="552"/>
                      </a:lnTo>
                      <a:lnTo>
                        <a:pt x="654" y="590"/>
                      </a:lnTo>
                      <a:lnTo>
                        <a:pt x="714" y="658"/>
                      </a:lnTo>
                      <a:lnTo>
                        <a:pt x="714" y="658"/>
                      </a:lnTo>
                      <a:lnTo>
                        <a:pt x="724" y="666"/>
                      </a:lnTo>
                      <a:lnTo>
                        <a:pt x="740" y="676"/>
                      </a:lnTo>
                      <a:lnTo>
                        <a:pt x="770" y="692"/>
                      </a:lnTo>
                      <a:lnTo>
                        <a:pt x="770" y="692"/>
                      </a:lnTo>
                      <a:lnTo>
                        <a:pt x="792" y="698"/>
                      </a:lnTo>
                      <a:lnTo>
                        <a:pt x="804" y="702"/>
                      </a:lnTo>
                      <a:lnTo>
                        <a:pt x="804" y="702"/>
                      </a:lnTo>
                      <a:lnTo>
                        <a:pt x="814" y="706"/>
                      </a:lnTo>
                      <a:lnTo>
                        <a:pt x="822" y="708"/>
                      </a:lnTo>
                      <a:lnTo>
                        <a:pt x="830" y="708"/>
                      </a:lnTo>
                      <a:lnTo>
                        <a:pt x="830" y="708"/>
                      </a:lnTo>
                      <a:lnTo>
                        <a:pt x="836" y="708"/>
                      </a:lnTo>
                      <a:lnTo>
                        <a:pt x="842" y="708"/>
                      </a:lnTo>
                      <a:lnTo>
                        <a:pt x="848" y="710"/>
                      </a:lnTo>
                      <a:lnTo>
                        <a:pt x="852" y="722"/>
                      </a:lnTo>
                      <a:lnTo>
                        <a:pt x="904" y="736"/>
                      </a:lnTo>
                      <a:lnTo>
                        <a:pt x="904" y="736"/>
                      </a:lnTo>
                      <a:lnTo>
                        <a:pt x="910" y="736"/>
                      </a:lnTo>
                      <a:lnTo>
                        <a:pt x="914" y="734"/>
                      </a:lnTo>
                      <a:lnTo>
                        <a:pt x="916" y="732"/>
                      </a:lnTo>
                      <a:lnTo>
                        <a:pt x="916" y="730"/>
                      </a:lnTo>
                      <a:lnTo>
                        <a:pt x="916" y="730"/>
                      </a:lnTo>
                      <a:lnTo>
                        <a:pt x="914" y="722"/>
                      </a:lnTo>
                      <a:lnTo>
                        <a:pt x="910" y="716"/>
                      </a:lnTo>
                      <a:lnTo>
                        <a:pt x="898" y="700"/>
                      </a:lnTo>
                      <a:lnTo>
                        <a:pt x="898" y="700"/>
                      </a:lnTo>
                      <a:lnTo>
                        <a:pt x="892" y="694"/>
                      </a:lnTo>
                      <a:lnTo>
                        <a:pt x="884" y="690"/>
                      </a:lnTo>
                      <a:lnTo>
                        <a:pt x="878" y="688"/>
                      </a:lnTo>
                      <a:lnTo>
                        <a:pt x="878" y="688"/>
                      </a:lnTo>
                      <a:close/>
                      <a:moveTo>
                        <a:pt x="478" y="422"/>
                      </a:moveTo>
                      <a:lnTo>
                        <a:pt x="478" y="422"/>
                      </a:lnTo>
                      <a:lnTo>
                        <a:pt x="478" y="422"/>
                      </a:lnTo>
                      <a:lnTo>
                        <a:pt x="478" y="420"/>
                      </a:lnTo>
                      <a:lnTo>
                        <a:pt x="478" y="422"/>
                      </a:lnTo>
                      <a:close/>
                    </a:path>
                  </a:pathLst>
                </a:custGeom>
                <a:grpFill/>
                <a:ln w="9525">
                  <a:noFill/>
                  <a:round/>
                  <a:headEnd/>
                  <a:tailEnd/>
                </a:ln>
                <a:effectLst>
                  <a:glow rad="38100">
                    <a:schemeClr val="bg2">
                      <a:lumMod val="60000"/>
                      <a:lumOff val="40000"/>
                      <a:alpha val="19000"/>
                    </a:schemeClr>
                  </a:glow>
                  <a:softEdge rad="12700"/>
                </a:effectLst>
                <a:extLst>
                  <a:ext uri="{91240B29-F687-4F45-9708-019B960494DF}">
                    <a14:hiddenLine xmlns:a14="http://schemas.microsoft.com/office/drawing/2010/main" xmlns="" w="9525">
                      <a:solidFill>
                        <a:srgbClr val="000000"/>
                      </a:solidFill>
                      <a:round/>
                      <a:headEnd/>
                      <a:tailEnd/>
                    </a14:hiddenLine>
                  </a:ext>
                </a:extLst>
              </p:spPr>
              <p:txBody>
                <a:bodyPr/>
                <a:lstStyle/>
                <a:p>
                  <a:pPr defTabSz="457200" fontAlgn="auto">
                    <a:spcBef>
                      <a:spcPts val="0"/>
                    </a:spcBef>
                    <a:spcAft>
                      <a:spcPts val="0"/>
                    </a:spcAft>
                    <a:defRPr/>
                  </a:pPr>
                  <a:endParaRPr lang="en-US">
                    <a:latin typeface="+mn-lt"/>
                    <a:cs typeface="+mn-cs"/>
                  </a:endParaRPr>
                </a:p>
              </p:txBody>
            </p:sp>
          </p:grpSp>
        </p:grpSp>
        <p:grpSp>
          <p:nvGrpSpPr>
            <p:cNvPr id="1034" name="Group 715"/>
            <p:cNvGrpSpPr>
              <a:grpSpLocks/>
            </p:cNvGrpSpPr>
            <p:nvPr/>
          </p:nvGrpSpPr>
          <p:grpSpPr bwMode="auto">
            <a:xfrm>
              <a:off x="2" y="-16"/>
              <a:ext cx="9252335" cy="6787414"/>
              <a:chOff x="2" y="-16"/>
              <a:chExt cx="9252335" cy="6787414"/>
            </a:xfrm>
          </p:grpSpPr>
          <p:grpSp>
            <p:nvGrpSpPr>
              <p:cNvPr id="139" name="Group 129"/>
              <p:cNvGrpSpPr>
                <a:grpSpLocks noChangeAspect="1"/>
              </p:cNvGrpSpPr>
              <p:nvPr/>
            </p:nvGrpSpPr>
            <p:grpSpPr>
              <a:xfrm rot="20119239">
                <a:off x="7445117" y="3056828"/>
                <a:ext cx="1807220" cy="3062371"/>
                <a:chOff x="2048564" y="457200"/>
                <a:chExt cx="6368361" cy="10791417"/>
              </a:xfrm>
              <a:solidFill>
                <a:schemeClr val="bg2">
                  <a:lumMod val="60000"/>
                  <a:lumOff val="40000"/>
                  <a:alpha val="18000"/>
                </a:schemeClr>
              </a:solidFill>
            </p:grpSpPr>
            <p:sp>
              <p:nvSpPr>
                <p:cNvPr id="175"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176"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177"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178"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solidFill>
                  <a:schemeClr val="bg2">
                    <a:lumMod val="60000"/>
                    <a:lumOff val="40000"/>
                    <a:alpha val="21000"/>
                  </a:schemeClr>
                </a:solidFill>
                <a:ln w="9525">
                  <a:noFill/>
                  <a:round/>
                  <a:headEnd/>
                  <a:tailEnd/>
                </a:ln>
                <a:effectLst>
                  <a:glow rad="50800">
                    <a:schemeClr val="bg2">
                      <a:lumMod val="60000"/>
                      <a:lumOff val="40000"/>
                      <a:alpha val="33000"/>
                    </a:schemeClr>
                  </a:glow>
                  <a:softEdge rad="12700"/>
                </a:effectLst>
              </p:spPr>
              <p:txBody>
                <a:bodyPr/>
                <a:lstStyle/>
                <a:p>
                  <a:pPr fontAlgn="auto">
                    <a:spcBef>
                      <a:spcPts val="0"/>
                    </a:spcBef>
                    <a:spcAft>
                      <a:spcPts val="0"/>
                    </a:spcAft>
                    <a:defRPr/>
                  </a:pPr>
                  <a:endParaRPr lang="en-US">
                    <a:latin typeface="+mn-lt"/>
                    <a:cs typeface="+mn-cs"/>
                  </a:endParaRPr>
                </a:p>
              </p:txBody>
            </p:sp>
            <p:sp>
              <p:nvSpPr>
                <p:cNvPr id="126" name="Freeform 89"/>
                <p:cNvSpPr>
                  <a:spLocks noEditPoints="1"/>
                </p:cNvSpPr>
                <p:nvPr/>
              </p:nvSpPr>
              <p:spPr bwMode="auto">
                <a:xfrm rot="2303669">
                  <a:off x="2048564" y="7997672"/>
                  <a:ext cx="3812097" cy="325094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solidFill>
                  <a:schemeClr val="bg2">
                    <a:lumMod val="60000"/>
                    <a:lumOff val="40000"/>
                    <a:alpha val="72000"/>
                  </a:schemeClr>
                </a:solidFill>
                <a:ln>
                  <a:noFill/>
                </a:ln>
                <a:effectLst/>
              </p:spPr>
              <p:txBody>
                <a:bodyPr/>
                <a:lstStyle/>
                <a:p>
                  <a:pPr defTabSz="457200" fontAlgn="auto">
                    <a:spcBef>
                      <a:spcPts val="0"/>
                    </a:spcBef>
                    <a:spcAft>
                      <a:spcPts val="0"/>
                    </a:spcAft>
                    <a:defRPr/>
                  </a:pPr>
                  <a:endParaRPr lang="en-US">
                    <a:latin typeface="+mn-lt"/>
                    <a:cs typeface="+mn-cs"/>
                  </a:endParaRPr>
                </a:p>
              </p:txBody>
            </p:sp>
          </p:grpSp>
          <p:grpSp>
            <p:nvGrpSpPr>
              <p:cNvPr id="140" name="Group 134"/>
              <p:cNvGrpSpPr>
                <a:grpSpLocks noChangeAspect="1"/>
              </p:cNvGrpSpPr>
              <p:nvPr/>
            </p:nvGrpSpPr>
            <p:grpSpPr>
              <a:xfrm rot="1992353">
                <a:off x="7040279" y="5528388"/>
                <a:ext cx="986817" cy="1259010"/>
                <a:chOff x="1025626" y="1216025"/>
                <a:chExt cx="3317877" cy="4233024"/>
              </a:xfrm>
              <a:solidFill>
                <a:schemeClr val="bg2">
                  <a:lumMod val="60000"/>
                  <a:lumOff val="40000"/>
                  <a:alpha val="18000"/>
                </a:schemeClr>
              </a:solidFill>
            </p:grpSpPr>
            <p:sp>
              <p:nvSpPr>
                <p:cNvPr id="172"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174" name="Freeform 82"/>
                <p:cNvSpPr>
                  <a:spLocks noEditPoints="1"/>
                </p:cNvSpPr>
                <p:nvPr/>
              </p:nvSpPr>
              <p:spPr bwMode="auto">
                <a:xfrm rot="20200629">
                  <a:off x="1025626" y="2728077"/>
                  <a:ext cx="3317877" cy="2720972"/>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solidFill>
                  <a:schemeClr val="tx2">
                    <a:lumMod val="60000"/>
                    <a:lumOff val="40000"/>
                    <a:alpha val="10000"/>
                  </a:schemeClr>
                </a:solidFill>
                <a:ln w="9525">
                  <a:solidFill>
                    <a:schemeClr val="tx2">
                      <a:lumMod val="60000"/>
                      <a:lumOff val="40000"/>
                      <a:alpha val="9000"/>
                    </a:schemeClr>
                  </a:solidFill>
                  <a:round/>
                  <a:headEnd/>
                  <a:tailEnd/>
                </a:ln>
                <a:effectLst>
                  <a:glow rad="63500">
                    <a:schemeClr val="tx2">
                      <a:lumMod val="60000"/>
                      <a:lumOff val="40000"/>
                      <a:alpha val="28000"/>
                    </a:schemeClr>
                  </a:glow>
                  <a:softEdge rad="12700"/>
                </a:effectLst>
              </p:spPr>
              <p:txBody>
                <a:bodyPr/>
                <a:lstStyle/>
                <a:p>
                  <a:pPr fontAlgn="auto">
                    <a:spcBef>
                      <a:spcPts val="0"/>
                    </a:spcBef>
                    <a:spcAft>
                      <a:spcPts val="0"/>
                    </a:spcAft>
                    <a:defRPr/>
                  </a:pPr>
                  <a:endParaRPr lang="en-US">
                    <a:latin typeface="+mn-lt"/>
                    <a:cs typeface="+mn-cs"/>
                  </a:endParaRPr>
                </a:p>
              </p:txBody>
            </p:sp>
          </p:grpSp>
          <p:grpSp>
            <p:nvGrpSpPr>
              <p:cNvPr id="141" name="Group 154"/>
              <p:cNvGrpSpPr>
                <a:grpSpLocks noChangeAspect="1"/>
              </p:cNvGrpSpPr>
              <p:nvPr/>
            </p:nvGrpSpPr>
            <p:grpSpPr>
              <a:xfrm rot="2047758">
                <a:off x="6509445" y="1366517"/>
                <a:ext cx="1457110" cy="1131216"/>
                <a:chOff x="381000" y="3581400"/>
                <a:chExt cx="3435350" cy="2667000"/>
              </a:xfrm>
              <a:solidFill>
                <a:schemeClr val="bg2">
                  <a:lumMod val="60000"/>
                  <a:lumOff val="40000"/>
                  <a:alpha val="18000"/>
                </a:schemeClr>
              </a:solidFill>
            </p:grpSpPr>
            <p:sp>
              <p:nvSpPr>
                <p:cNvPr id="167"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168"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169"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170" name="Freeform 75"/>
                <p:cNvSpPr>
                  <a:spLocks noEditPoints="1"/>
                </p:cNvSpPr>
                <p:nvPr/>
              </p:nvSpPr>
              <p:spPr bwMode="auto">
                <a:xfrm>
                  <a:off x="381000" y="3581400"/>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solidFill>
                  <a:schemeClr val="bg2">
                    <a:lumMod val="60000"/>
                    <a:lumOff val="40000"/>
                    <a:alpha val="18000"/>
                  </a:schemeClr>
                </a:solidFill>
                <a:ln w="9525">
                  <a:solidFill>
                    <a:schemeClr val="bg2">
                      <a:lumMod val="60000"/>
                      <a:lumOff val="40000"/>
                      <a:alpha val="19000"/>
                    </a:schemeClr>
                  </a:solidFill>
                  <a:round/>
                  <a:headEnd/>
                  <a:tailEnd/>
                </a:ln>
                <a:effectLst>
                  <a:glow rad="63500">
                    <a:schemeClr val="bg2">
                      <a:lumMod val="60000"/>
                      <a:lumOff val="40000"/>
                      <a:alpha val="18000"/>
                    </a:schemeClr>
                  </a:glow>
                  <a:softEdge rad="12700"/>
                </a:effectLst>
              </p:spPr>
              <p:txBody>
                <a:bodyPr/>
                <a:lstStyle/>
                <a:p>
                  <a:pPr fontAlgn="auto">
                    <a:spcBef>
                      <a:spcPts val="0"/>
                    </a:spcBef>
                    <a:spcAft>
                      <a:spcPts val="0"/>
                    </a:spcAft>
                    <a:defRPr/>
                  </a:pPr>
                  <a:endParaRPr lang="en-US">
                    <a:latin typeface="+mn-lt"/>
                    <a:cs typeface="+mn-cs"/>
                  </a:endParaRPr>
                </a:p>
              </p:txBody>
            </p:sp>
          </p:grpSp>
          <p:grpSp>
            <p:nvGrpSpPr>
              <p:cNvPr id="142" name="Group 164"/>
              <p:cNvGrpSpPr>
                <a:grpSpLocks noChangeAspect="1"/>
              </p:cNvGrpSpPr>
              <p:nvPr/>
            </p:nvGrpSpPr>
            <p:grpSpPr>
              <a:xfrm rot="20120039">
                <a:off x="8188924" y="3823923"/>
                <a:ext cx="960037" cy="745321"/>
                <a:chOff x="381000" y="3581400"/>
                <a:chExt cx="3435350" cy="2667000"/>
              </a:xfrm>
              <a:solidFill>
                <a:schemeClr val="bg2">
                  <a:lumMod val="60000"/>
                  <a:lumOff val="40000"/>
                  <a:alpha val="18000"/>
                </a:schemeClr>
              </a:solidFill>
            </p:grpSpPr>
            <p:sp>
              <p:nvSpPr>
                <p:cNvPr id="163"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164"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165"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166" name="Freeform 75"/>
                <p:cNvSpPr>
                  <a:spLocks noEditPoints="1"/>
                </p:cNvSpPr>
                <p:nvPr/>
              </p:nvSpPr>
              <p:spPr bwMode="auto">
                <a:xfrm rot="813286">
                  <a:off x="381000" y="3581400"/>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solidFill>
                  <a:schemeClr val="bg2">
                    <a:lumMod val="60000"/>
                    <a:lumOff val="40000"/>
                    <a:alpha val="72000"/>
                  </a:schemeClr>
                </a:solidFill>
                <a:ln>
                  <a:noFill/>
                </a:ln>
                <a:effectLst/>
              </p:spPr>
              <p:txBody>
                <a:bodyPr/>
                <a:lstStyle/>
                <a:p>
                  <a:pPr defTabSz="457200" fontAlgn="auto">
                    <a:spcBef>
                      <a:spcPts val="0"/>
                    </a:spcBef>
                    <a:spcAft>
                      <a:spcPts val="0"/>
                    </a:spcAft>
                    <a:defRPr/>
                  </a:pPr>
                  <a:endParaRPr lang="en-US">
                    <a:latin typeface="+mn-lt"/>
                    <a:cs typeface="+mn-cs"/>
                  </a:endParaRPr>
                </a:p>
              </p:txBody>
            </p:sp>
          </p:grpSp>
          <p:grpSp>
            <p:nvGrpSpPr>
              <p:cNvPr id="143" name="Group 48"/>
              <p:cNvGrpSpPr>
                <a:grpSpLocks noChangeAspect="1"/>
              </p:cNvGrpSpPr>
              <p:nvPr/>
            </p:nvGrpSpPr>
            <p:grpSpPr>
              <a:xfrm>
                <a:off x="2" y="685789"/>
                <a:ext cx="1312805" cy="1509325"/>
                <a:chOff x="1447800" y="3114675"/>
                <a:chExt cx="1836489" cy="2111412"/>
              </a:xfrm>
              <a:solidFill>
                <a:schemeClr val="bg2">
                  <a:lumMod val="50000"/>
                  <a:lumOff val="50000"/>
                  <a:alpha val="18000"/>
                </a:schemeClr>
              </a:solidFill>
            </p:grpSpPr>
            <p:sp>
              <p:nvSpPr>
                <p:cNvPr id="159" name="Freeform 42"/>
                <p:cNvSpPr>
                  <a:spLocks/>
                </p:cNvSpPr>
                <p:nvPr/>
              </p:nvSpPr>
              <p:spPr bwMode="auto">
                <a:xfrm>
                  <a:off x="1990725" y="4175125"/>
                  <a:ext cx="498475" cy="269875"/>
                </a:xfrm>
                <a:custGeom>
                  <a:avLst/>
                  <a:gdLst>
                    <a:gd name="T0" fmla="*/ 314 w 314"/>
                    <a:gd name="T1" fmla="*/ 170 h 170"/>
                    <a:gd name="T2" fmla="*/ 314 w 314"/>
                    <a:gd name="T3" fmla="*/ 170 h 170"/>
                    <a:gd name="T4" fmla="*/ 314 w 314"/>
                    <a:gd name="T5" fmla="*/ 168 h 170"/>
                    <a:gd name="T6" fmla="*/ 314 w 314"/>
                    <a:gd name="T7" fmla="*/ 166 h 170"/>
                    <a:gd name="T8" fmla="*/ 314 w 314"/>
                    <a:gd name="T9" fmla="*/ 166 h 170"/>
                    <a:gd name="T10" fmla="*/ 300 w 314"/>
                    <a:gd name="T11" fmla="*/ 158 h 170"/>
                    <a:gd name="T12" fmla="*/ 58 w 314"/>
                    <a:gd name="T13" fmla="*/ 22 h 170"/>
                    <a:gd name="T14" fmla="*/ 58 w 314"/>
                    <a:gd name="T15" fmla="*/ 22 h 170"/>
                    <a:gd name="T16" fmla="*/ 34 w 314"/>
                    <a:gd name="T17" fmla="*/ 8 h 170"/>
                    <a:gd name="T18" fmla="*/ 34 w 314"/>
                    <a:gd name="T19" fmla="*/ 8 h 170"/>
                    <a:gd name="T20" fmla="*/ 22 w 314"/>
                    <a:gd name="T21" fmla="*/ 2 h 170"/>
                    <a:gd name="T22" fmla="*/ 8 w 314"/>
                    <a:gd name="T23" fmla="*/ 0 h 170"/>
                    <a:gd name="T24" fmla="*/ 8 w 314"/>
                    <a:gd name="T25" fmla="*/ 0 h 170"/>
                    <a:gd name="T26" fmla="*/ 4 w 314"/>
                    <a:gd name="T27" fmla="*/ 0 h 170"/>
                    <a:gd name="T28" fmla="*/ 2 w 314"/>
                    <a:gd name="T29" fmla="*/ 2 h 170"/>
                    <a:gd name="T30" fmla="*/ 0 w 314"/>
                    <a:gd name="T31" fmla="*/ 4 h 170"/>
                    <a:gd name="T32" fmla="*/ 2 w 314"/>
                    <a:gd name="T33" fmla="*/ 6 h 170"/>
                    <a:gd name="T34" fmla="*/ 2 w 314"/>
                    <a:gd name="T35" fmla="*/ 6 h 170"/>
                    <a:gd name="T36" fmla="*/ 8 w 314"/>
                    <a:gd name="T37" fmla="*/ 12 h 170"/>
                    <a:gd name="T38" fmla="*/ 16 w 314"/>
                    <a:gd name="T39" fmla="*/ 14 h 170"/>
                    <a:gd name="T40" fmla="*/ 16 w 314"/>
                    <a:gd name="T41" fmla="*/ 14 h 170"/>
                    <a:gd name="T42" fmla="*/ 28 w 314"/>
                    <a:gd name="T43" fmla="*/ 18 h 170"/>
                    <a:gd name="T44" fmla="*/ 40 w 314"/>
                    <a:gd name="T45" fmla="*/ 24 h 170"/>
                    <a:gd name="T46" fmla="*/ 298 w 314"/>
                    <a:gd name="T47" fmla="*/ 162 h 170"/>
                    <a:gd name="T48" fmla="*/ 298 w 314"/>
                    <a:gd name="T49" fmla="*/ 162 h 170"/>
                    <a:gd name="T50" fmla="*/ 308 w 314"/>
                    <a:gd name="T51" fmla="*/ 168 h 170"/>
                    <a:gd name="T52" fmla="*/ 314 w 314"/>
                    <a:gd name="T53" fmla="*/ 170 h 170"/>
                    <a:gd name="T54" fmla="*/ 314 w 314"/>
                    <a:gd name="T55" fmla="*/ 17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14" h="170">
                      <a:moveTo>
                        <a:pt x="314" y="170"/>
                      </a:moveTo>
                      <a:lnTo>
                        <a:pt x="314" y="170"/>
                      </a:lnTo>
                      <a:lnTo>
                        <a:pt x="314" y="168"/>
                      </a:lnTo>
                      <a:lnTo>
                        <a:pt x="314" y="166"/>
                      </a:lnTo>
                      <a:lnTo>
                        <a:pt x="314" y="166"/>
                      </a:lnTo>
                      <a:lnTo>
                        <a:pt x="300" y="158"/>
                      </a:lnTo>
                      <a:lnTo>
                        <a:pt x="58" y="22"/>
                      </a:lnTo>
                      <a:lnTo>
                        <a:pt x="58" y="22"/>
                      </a:lnTo>
                      <a:lnTo>
                        <a:pt x="34" y="8"/>
                      </a:lnTo>
                      <a:lnTo>
                        <a:pt x="34" y="8"/>
                      </a:lnTo>
                      <a:lnTo>
                        <a:pt x="22" y="2"/>
                      </a:lnTo>
                      <a:lnTo>
                        <a:pt x="8" y="0"/>
                      </a:lnTo>
                      <a:lnTo>
                        <a:pt x="8" y="0"/>
                      </a:lnTo>
                      <a:lnTo>
                        <a:pt x="4" y="0"/>
                      </a:lnTo>
                      <a:lnTo>
                        <a:pt x="2" y="2"/>
                      </a:lnTo>
                      <a:lnTo>
                        <a:pt x="0" y="4"/>
                      </a:lnTo>
                      <a:lnTo>
                        <a:pt x="2" y="6"/>
                      </a:lnTo>
                      <a:lnTo>
                        <a:pt x="2" y="6"/>
                      </a:lnTo>
                      <a:lnTo>
                        <a:pt x="8" y="12"/>
                      </a:lnTo>
                      <a:lnTo>
                        <a:pt x="16" y="14"/>
                      </a:lnTo>
                      <a:lnTo>
                        <a:pt x="16" y="14"/>
                      </a:lnTo>
                      <a:lnTo>
                        <a:pt x="28" y="18"/>
                      </a:lnTo>
                      <a:lnTo>
                        <a:pt x="40" y="24"/>
                      </a:lnTo>
                      <a:lnTo>
                        <a:pt x="298" y="162"/>
                      </a:lnTo>
                      <a:lnTo>
                        <a:pt x="298" y="162"/>
                      </a:lnTo>
                      <a:lnTo>
                        <a:pt x="308" y="168"/>
                      </a:lnTo>
                      <a:lnTo>
                        <a:pt x="314" y="170"/>
                      </a:lnTo>
                      <a:lnTo>
                        <a:pt x="314"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60" name="Freeform 43"/>
                <p:cNvSpPr>
                  <a:spLocks/>
                </p:cNvSpPr>
                <p:nvPr/>
              </p:nvSpPr>
              <p:spPr bwMode="auto">
                <a:xfrm>
                  <a:off x="2498725" y="445135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61" name="Freeform 44"/>
                <p:cNvSpPr>
                  <a:spLocks/>
                </p:cNvSpPr>
                <p:nvPr/>
              </p:nvSpPr>
              <p:spPr bwMode="auto">
                <a:xfrm>
                  <a:off x="2511425" y="3870325"/>
                  <a:ext cx="60325" cy="561975"/>
                </a:xfrm>
                <a:custGeom>
                  <a:avLst/>
                  <a:gdLst>
                    <a:gd name="T0" fmla="*/ 2 w 38"/>
                    <a:gd name="T1" fmla="*/ 352 h 354"/>
                    <a:gd name="T2" fmla="*/ 2 w 38"/>
                    <a:gd name="T3" fmla="*/ 352 h 354"/>
                    <a:gd name="T4" fmla="*/ 4 w 38"/>
                    <a:gd name="T5" fmla="*/ 346 h 354"/>
                    <a:gd name="T6" fmla="*/ 6 w 38"/>
                    <a:gd name="T7" fmla="*/ 336 h 354"/>
                    <a:gd name="T8" fmla="*/ 32 w 38"/>
                    <a:gd name="T9" fmla="*/ 44 h 354"/>
                    <a:gd name="T10" fmla="*/ 32 w 38"/>
                    <a:gd name="T11" fmla="*/ 44 h 354"/>
                    <a:gd name="T12" fmla="*/ 34 w 38"/>
                    <a:gd name="T13" fmla="*/ 30 h 354"/>
                    <a:gd name="T14" fmla="*/ 36 w 38"/>
                    <a:gd name="T15" fmla="*/ 20 h 354"/>
                    <a:gd name="T16" fmla="*/ 36 w 38"/>
                    <a:gd name="T17" fmla="*/ 20 h 354"/>
                    <a:gd name="T18" fmla="*/ 38 w 38"/>
                    <a:gd name="T19" fmla="*/ 10 h 354"/>
                    <a:gd name="T20" fmla="*/ 38 w 38"/>
                    <a:gd name="T21" fmla="*/ 2 h 354"/>
                    <a:gd name="T22" fmla="*/ 38 w 38"/>
                    <a:gd name="T23" fmla="*/ 2 h 354"/>
                    <a:gd name="T24" fmla="*/ 36 w 38"/>
                    <a:gd name="T25" fmla="*/ 0 h 354"/>
                    <a:gd name="T26" fmla="*/ 34 w 38"/>
                    <a:gd name="T27" fmla="*/ 0 h 354"/>
                    <a:gd name="T28" fmla="*/ 32 w 38"/>
                    <a:gd name="T29" fmla="*/ 0 h 354"/>
                    <a:gd name="T30" fmla="*/ 28 w 38"/>
                    <a:gd name="T31" fmla="*/ 4 h 354"/>
                    <a:gd name="T32" fmla="*/ 28 w 38"/>
                    <a:gd name="T33" fmla="*/ 4 h 354"/>
                    <a:gd name="T34" fmla="*/ 24 w 38"/>
                    <a:gd name="T35" fmla="*/ 16 h 354"/>
                    <a:gd name="T36" fmla="*/ 22 w 38"/>
                    <a:gd name="T37" fmla="*/ 30 h 354"/>
                    <a:gd name="T38" fmla="*/ 22 w 38"/>
                    <a:gd name="T39" fmla="*/ 30 h 354"/>
                    <a:gd name="T40" fmla="*/ 20 w 38"/>
                    <a:gd name="T41" fmla="*/ 58 h 354"/>
                    <a:gd name="T42" fmla="*/ 0 w 38"/>
                    <a:gd name="T43" fmla="*/ 334 h 354"/>
                    <a:gd name="T44" fmla="*/ 0 w 38"/>
                    <a:gd name="T45" fmla="*/ 334 h 354"/>
                    <a:gd name="T46" fmla="*/ 0 w 38"/>
                    <a:gd name="T47" fmla="*/ 352 h 354"/>
                    <a:gd name="T48" fmla="*/ 0 w 38"/>
                    <a:gd name="T49" fmla="*/ 352 h 354"/>
                    <a:gd name="T50" fmla="*/ 0 w 38"/>
                    <a:gd name="T51" fmla="*/ 354 h 354"/>
                    <a:gd name="T52" fmla="*/ 0 w 38"/>
                    <a:gd name="T53" fmla="*/ 354 h 354"/>
                    <a:gd name="T54" fmla="*/ 2 w 38"/>
                    <a:gd name="T55" fmla="*/ 352 h 354"/>
                    <a:gd name="T56" fmla="*/ 2 w 38"/>
                    <a:gd name="T57" fmla="*/ 352 h 3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8" h="354">
                      <a:moveTo>
                        <a:pt x="2" y="352"/>
                      </a:moveTo>
                      <a:lnTo>
                        <a:pt x="2" y="352"/>
                      </a:lnTo>
                      <a:lnTo>
                        <a:pt x="4" y="346"/>
                      </a:lnTo>
                      <a:lnTo>
                        <a:pt x="6" y="336"/>
                      </a:lnTo>
                      <a:lnTo>
                        <a:pt x="32" y="44"/>
                      </a:lnTo>
                      <a:lnTo>
                        <a:pt x="32" y="44"/>
                      </a:lnTo>
                      <a:lnTo>
                        <a:pt x="34" y="30"/>
                      </a:lnTo>
                      <a:lnTo>
                        <a:pt x="36" y="20"/>
                      </a:lnTo>
                      <a:lnTo>
                        <a:pt x="36" y="20"/>
                      </a:lnTo>
                      <a:lnTo>
                        <a:pt x="38" y="10"/>
                      </a:lnTo>
                      <a:lnTo>
                        <a:pt x="38" y="2"/>
                      </a:lnTo>
                      <a:lnTo>
                        <a:pt x="38" y="2"/>
                      </a:lnTo>
                      <a:lnTo>
                        <a:pt x="36" y="0"/>
                      </a:lnTo>
                      <a:lnTo>
                        <a:pt x="34" y="0"/>
                      </a:lnTo>
                      <a:lnTo>
                        <a:pt x="32" y="0"/>
                      </a:lnTo>
                      <a:lnTo>
                        <a:pt x="28" y="4"/>
                      </a:lnTo>
                      <a:lnTo>
                        <a:pt x="28" y="4"/>
                      </a:lnTo>
                      <a:lnTo>
                        <a:pt x="24" y="16"/>
                      </a:lnTo>
                      <a:lnTo>
                        <a:pt x="22" y="30"/>
                      </a:lnTo>
                      <a:lnTo>
                        <a:pt x="22" y="30"/>
                      </a:lnTo>
                      <a:lnTo>
                        <a:pt x="20" y="58"/>
                      </a:lnTo>
                      <a:lnTo>
                        <a:pt x="0" y="334"/>
                      </a:lnTo>
                      <a:lnTo>
                        <a:pt x="0" y="334"/>
                      </a:lnTo>
                      <a:lnTo>
                        <a:pt x="0" y="352"/>
                      </a:lnTo>
                      <a:lnTo>
                        <a:pt x="0" y="352"/>
                      </a:lnTo>
                      <a:lnTo>
                        <a:pt x="0" y="354"/>
                      </a:lnTo>
                      <a:lnTo>
                        <a:pt x="0" y="354"/>
                      </a:lnTo>
                      <a:lnTo>
                        <a:pt x="2" y="352"/>
                      </a:lnTo>
                      <a:lnTo>
                        <a:pt x="2" y="35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62" name="Freeform 45"/>
                <p:cNvSpPr>
                  <a:spLocks noEditPoints="1"/>
                </p:cNvSpPr>
                <p:nvPr/>
              </p:nvSpPr>
              <p:spPr bwMode="auto">
                <a:xfrm>
                  <a:off x="1447800" y="3114675"/>
                  <a:ext cx="1836489" cy="2111412"/>
                </a:xfrm>
                <a:custGeom>
                  <a:avLst/>
                  <a:gdLst>
                    <a:gd name="T0" fmla="*/ 1324 w 1336"/>
                    <a:gd name="T1" fmla="*/ 968 h 1536"/>
                    <a:gd name="T2" fmla="*/ 1306 w 1336"/>
                    <a:gd name="T3" fmla="*/ 886 h 1536"/>
                    <a:gd name="T4" fmla="*/ 1268 w 1336"/>
                    <a:gd name="T5" fmla="*/ 846 h 1536"/>
                    <a:gd name="T6" fmla="*/ 1108 w 1336"/>
                    <a:gd name="T7" fmla="*/ 788 h 1536"/>
                    <a:gd name="T8" fmla="*/ 1220 w 1336"/>
                    <a:gd name="T9" fmla="*/ 664 h 1536"/>
                    <a:gd name="T10" fmla="*/ 1246 w 1336"/>
                    <a:gd name="T11" fmla="*/ 442 h 1536"/>
                    <a:gd name="T12" fmla="*/ 1102 w 1336"/>
                    <a:gd name="T13" fmla="*/ 20 h 1536"/>
                    <a:gd name="T14" fmla="*/ 1084 w 1336"/>
                    <a:gd name="T15" fmla="*/ 0 h 1536"/>
                    <a:gd name="T16" fmla="*/ 1000 w 1336"/>
                    <a:gd name="T17" fmla="*/ 18 h 1536"/>
                    <a:gd name="T18" fmla="*/ 740 w 1336"/>
                    <a:gd name="T19" fmla="*/ 628 h 1536"/>
                    <a:gd name="T20" fmla="*/ 728 w 1336"/>
                    <a:gd name="T21" fmla="*/ 864 h 1536"/>
                    <a:gd name="T22" fmla="*/ 708 w 1336"/>
                    <a:gd name="T23" fmla="*/ 844 h 1536"/>
                    <a:gd name="T24" fmla="*/ 688 w 1336"/>
                    <a:gd name="T25" fmla="*/ 826 h 1536"/>
                    <a:gd name="T26" fmla="*/ 674 w 1336"/>
                    <a:gd name="T27" fmla="*/ 828 h 1536"/>
                    <a:gd name="T28" fmla="*/ 662 w 1336"/>
                    <a:gd name="T29" fmla="*/ 828 h 1536"/>
                    <a:gd name="T30" fmla="*/ 650 w 1336"/>
                    <a:gd name="T31" fmla="*/ 840 h 1536"/>
                    <a:gd name="T32" fmla="*/ 650 w 1336"/>
                    <a:gd name="T33" fmla="*/ 846 h 1536"/>
                    <a:gd name="T34" fmla="*/ 642 w 1336"/>
                    <a:gd name="T35" fmla="*/ 870 h 1536"/>
                    <a:gd name="T36" fmla="*/ 650 w 1336"/>
                    <a:gd name="T37" fmla="*/ 904 h 1536"/>
                    <a:gd name="T38" fmla="*/ 158 w 1336"/>
                    <a:gd name="T39" fmla="*/ 670 h 1536"/>
                    <a:gd name="T40" fmla="*/ 44 w 1336"/>
                    <a:gd name="T41" fmla="*/ 1130 h 1536"/>
                    <a:gd name="T42" fmla="*/ 258 w 1336"/>
                    <a:gd name="T43" fmla="*/ 1190 h 1536"/>
                    <a:gd name="T44" fmla="*/ 380 w 1336"/>
                    <a:gd name="T45" fmla="*/ 1180 h 1536"/>
                    <a:gd name="T46" fmla="*/ 340 w 1336"/>
                    <a:gd name="T47" fmla="*/ 1346 h 1536"/>
                    <a:gd name="T48" fmla="*/ 354 w 1336"/>
                    <a:gd name="T49" fmla="*/ 1398 h 1536"/>
                    <a:gd name="T50" fmla="*/ 438 w 1336"/>
                    <a:gd name="T51" fmla="*/ 1488 h 1536"/>
                    <a:gd name="T52" fmla="*/ 464 w 1336"/>
                    <a:gd name="T53" fmla="*/ 1502 h 1536"/>
                    <a:gd name="T54" fmla="*/ 498 w 1336"/>
                    <a:gd name="T55" fmla="*/ 1504 h 1536"/>
                    <a:gd name="T56" fmla="*/ 524 w 1336"/>
                    <a:gd name="T57" fmla="*/ 1520 h 1536"/>
                    <a:gd name="T58" fmla="*/ 562 w 1336"/>
                    <a:gd name="T59" fmla="*/ 1520 h 1536"/>
                    <a:gd name="T60" fmla="*/ 594 w 1336"/>
                    <a:gd name="T61" fmla="*/ 1526 h 1536"/>
                    <a:gd name="T62" fmla="*/ 634 w 1336"/>
                    <a:gd name="T63" fmla="*/ 1530 h 1536"/>
                    <a:gd name="T64" fmla="*/ 712 w 1336"/>
                    <a:gd name="T65" fmla="*/ 1536 h 1536"/>
                    <a:gd name="T66" fmla="*/ 738 w 1336"/>
                    <a:gd name="T67" fmla="*/ 1514 h 1536"/>
                    <a:gd name="T68" fmla="*/ 758 w 1336"/>
                    <a:gd name="T69" fmla="*/ 1500 h 1536"/>
                    <a:gd name="T70" fmla="*/ 792 w 1336"/>
                    <a:gd name="T71" fmla="*/ 1420 h 1536"/>
                    <a:gd name="T72" fmla="*/ 790 w 1336"/>
                    <a:gd name="T73" fmla="*/ 1286 h 1536"/>
                    <a:gd name="T74" fmla="*/ 746 w 1336"/>
                    <a:gd name="T75" fmla="*/ 1062 h 1536"/>
                    <a:gd name="T76" fmla="*/ 812 w 1336"/>
                    <a:gd name="T77" fmla="*/ 1210 h 1536"/>
                    <a:gd name="T78" fmla="*/ 850 w 1336"/>
                    <a:gd name="T79" fmla="*/ 1282 h 1536"/>
                    <a:gd name="T80" fmla="*/ 938 w 1336"/>
                    <a:gd name="T81" fmla="*/ 1348 h 1536"/>
                    <a:gd name="T82" fmla="*/ 932 w 1336"/>
                    <a:gd name="T83" fmla="*/ 1238 h 1536"/>
                    <a:gd name="T84" fmla="*/ 892 w 1336"/>
                    <a:gd name="T85" fmla="*/ 1166 h 1536"/>
                    <a:gd name="T86" fmla="*/ 804 w 1336"/>
                    <a:gd name="T87" fmla="*/ 1030 h 1536"/>
                    <a:gd name="T88" fmla="*/ 884 w 1336"/>
                    <a:gd name="T89" fmla="*/ 1104 h 1536"/>
                    <a:gd name="T90" fmla="*/ 1036 w 1336"/>
                    <a:gd name="T91" fmla="*/ 1238 h 1536"/>
                    <a:gd name="T92" fmla="*/ 1138 w 1336"/>
                    <a:gd name="T93" fmla="*/ 1282 h 1536"/>
                    <a:gd name="T94" fmla="*/ 1174 w 1336"/>
                    <a:gd name="T95" fmla="*/ 1274 h 1536"/>
                    <a:gd name="T96" fmla="*/ 1196 w 1336"/>
                    <a:gd name="T97" fmla="*/ 1272 h 1536"/>
                    <a:gd name="T98" fmla="*/ 1244 w 1336"/>
                    <a:gd name="T99" fmla="*/ 1216 h 1536"/>
                    <a:gd name="T100" fmla="*/ 1268 w 1336"/>
                    <a:gd name="T101" fmla="*/ 1184 h 1536"/>
                    <a:gd name="T102" fmla="*/ 1282 w 1336"/>
                    <a:gd name="T103" fmla="*/ 1144 h 1536"/>
                    <a:gd name="T104" fmla="*/ 1296 w 1336"/>
                    <a:gd name="T105" fmla="*/ 1124 h 1536"/>
                    <a:gd name="T106" fmla="*/ 1314 w 1336"/>
                    <a:gd name="T107" fmla="*/ 1078 h 1536"/>
                    <a:gd name="T108" fmla="*/ 1316 w 1336"/>
                    <a:gd name="T109" fmla="*/ 1054 h 1536"/>
                    <a:gd name="T110" fmla="*/ 1336 w 1336"/>
                    <a:gd name="T111" fmla="*/ 1020 h 1536"/>
                    <a:gd name="T112" fmla="*/ 662 w 1336"/>
                    <a:gd name="T113" fmla="*/ 842 h 15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36" h="1536">
                      <a:moveTo>
                        <a:pt x="1336" y="1020"/>
                      </a:moveTo>
                      <a:lnTo>
                        <a:pt x="1336" y="1012"/>
                      </a:lnTo>
                      <a:lnTo>
                        <a:pt x="1336" y="1012"/>
                      </a:lnTo>
                      <a:lnTo>
                        <a:pt x="1334" y="1006"/>
                      </a:lnTo>
                      <a:lnTo>
                        <a:pt x="1324" y="968"/>
                      </a:lnTo>
                      <a:lnTo>
                        <a:pt x="1326" y="934"/>
                      </a:lnTo>
                      <a:lnTo>
                        <a:pt x="1312" y="908"/>
                      </a:lnTo>
                      <a:lnTo>
                        <a:pt x="1312" y="908"/>
                      </a:lnTo>
                      <a:lnTo>
                        <a:pt x="1308" y="896"/>
                      </a:lnTo>
                      <a:lnTo>
                        <a:pt x="1306" y="886"/>
                      </a:lnTo>
                      <a:lnTo>
                        <a:pt x="1300" y="876"/>
                      </a:lnTo>
                      <a:lnTo>
                        <a:pt x="1300" y="876"/>
                      </a:lnTo>
                      <a:lnTo>
                        <a:pt x="1292" y="868"/>
                      </a:lnTo>
                      <a:lnTo>
                        <a:pt x="1282" y="858"/>
                      </a:lnTo>
                      <a:lnTo>
                        <a:pt x="1268" y="846"/>
                      </a:lnTo>
                      <a:lnTo>
                        <a:pt x="1194" y="804"/>
                      </a:lnTo>
                      <a:lnTo>
                        <a:pt x="1194" y="804"/>
                      </a:lnTo>
                      <a:lnTo>
                        <a:pt x="1124" y="788"/>
                      </a:lnTo>
                      <a:lnTo>
                        <a:pt x="1124" y="788"/>
                      </a:lnTo>
                      <a:lnTo>
                        <a:pt x="1108" y="788"/>
                      </a:lnTo>
                      <a:lnTo>
                        <a:pt x="1082" y="790"/>
                      </a:lnTo>
                      <a:lnTo>
                        <a:pt x="1020" y="800"/>
                      </a:lnTo>
                      <a:lnTo>
                        <a:pt x="1148" y="718"/>
                      </a:lnTo>
                      <a:lnTo>
                        <a:pt x="1184" y="692"/>
                      </a:lnTo>
                      <a:lnTo>
                        <a:pt x="1220" y="664"/>
                      </a:lnTo>
                      <a:lnTo>
                        <a:pt x="1240" y="634"/>
                      </a:lnTo>
                      <a:lnTo>
                        <a:pt x="1254" y="592"/>
                      </a:lnTo>
                      <a:lnTo>
                        <a:pt x="1258" y="536"/>
                      </a:lnTo>
                      <a:lnTo>
                        <a:pt x="1252" y="478"/>
                      </a:lnTo>
                      <a:lnTo>
                        <a:pt x="1246" y="442"/>
                      </a:lnTo>
                      <a:lnTo>
                        <a:pt x="1214" y="344"/>
                      </a:lnTo>
                      <a:lnTo>
                        <a:pt x="1198" y="280"/>
                      </a:lnTo>
                      <a:lnTo>
                        <a:pt x="1150" y="122"/>
                      </a:lnTo>
                      <a:lnTo>
                        <a:pt x="1118" y="46"/>
                      </a:lnTo>
                      <a:lnTo>
                        <a:pt x="1102" y="20"/>
                      </a:lnTo>
                      <a:lnTo>
                        <a:pt x="1102" y="20"/>
                      </a:lnTo>
                      <a:lnTo>
                        <a:pt x="1102" y="18"/>
                      </a:lnTo>
                      <a:lnTo>
                        <a:pt x="1100" y="12"/>
                      </a:lnTo>
                      <a:lnTo>
                        <a:pt x="1094" y="6"/>
                      </a:lnTo>
                      <a:lnTo>
                        <a:pt x="1084" y="0"/>
                      </a:lnTo>
                      <a:lnTo>
                        <a:pt x="1044" y="0"/>
                      </a:lnTo>
                      <a:lnTo>
                        <a:pt x="1044" y="0"/>
                      </a:lnTo>
                      <a:lnTo>
                        <a:pt x="1028" y="6"/>
                      </a:lnTo>
                      <a:lnTo>
                        <a:pt x="1014" y="12"/>
                      </a:lnTo>
                      <a:lnTo>
                        <a:pt x="1000" y="18"/>
                      </a:lnTo>
                      <a:lnTo>
                        <a:pt x="930" y="90"/>
                      </a:lnTo>
                      <a:lnTo>
                        <a:pt x="860" y="190"/>
                      </a:lnTo>
                      <a:lnTo>
                        <a:pt x="806" y="322"/>
                      </a:lnTo>
                      <a:lnTo>
                        <a:pt x="772" y="442"/>
                      </a:lnTo>
                      <a:lnTo>
                        <a:pt x="740" y="628"/>
                      </a:lnTo>
                      <a:lnTo>
                        <a:pt x="732" y="758"/>
                      </a:lnTo>
                      <a:lnTo>
                        <a:pt x="730" y="842"/>
                      </a:lnTo>
                      <a:lnTo>
                        <a:pt x="730" y="870"/>
                      </a:lnTo>
                      <a:lnTo>
                        <a:pt x="730" y="870"/>
                      </a:lnTo>
                      <a:lnTo>
                        <a:pt x="728" y="864"/>
                      </a:lnTo>
                      <a:lnTo>
                        <a:pt x="728" y="864"/>
                      </a:lnTo>
                      <a:lnTo>
                        <a:pt x="720" y="858"/>
                      </a:lnTo>
                      <a:lnTo>
                        <a:pt x="708" y="850"/>
                      </a:lnTo>
                      <a:lnTo>
                        <a:pt x="708" y="850"/>
                      </a:lnTo>
                      <a:lnTo>
                        <a:pt x="708" y="844"/>
                      </a:lnTo>
                      <a:lnTo>
                        <a:pt x="706" y="836"/>
                      </a:lnTo>
                      <a:lnTo>
                        <a:pt x="706" y="836"/>
                      </a:lnTo>
                      <a:lnTo>
                        <a:pt x="702" y="830"/>
                      </a:lnTo>
                      <a:lnTo>
                        <a:pt x="696" y="828"/>
                      </a:lnTo>
                      <a:lnTo>
                        <a:pt x="688" y="826"/>
                      </a:lnTo>
                      <a:lnTo>
                        <a:pt x="680" y="828"/>
                      </a:lnTo>
                      <a:lnTo>
                        <a:pt x="680" y="828"/>
                      </a:lnTo>
                      <a:lnTo>
                        <a:pt x="678" y="830"/>
                      </a:lnTo>
                      <a:lnTo>
                        <a:pt x="678" y="824"/>
                      </a:lnTo>
                      <a:lnTo>
                        <a:pt x="674" y="828"/>
                      </a:lnTo>
                      <a:lnTo>
                        <a:pt x="670" y="830"/>
                      </a:lnTo>
                      <a:lnTo>
                        <a:pt x="670" y="830"/>
                      </a:lnTo>
                      <a:lnTo>
                        <a:pt x="664" y="828"/>
                      </a:lnTo>
                      <a:lnTo>
                        <a:pt x="664" y="828"/>
                      </a:lnTo>
                      <a:lnTo>
                        <a:pt x="662" y="828"/>
                      </a:lnTo>
                      <a:lnTo>
                        <a:pt x="660" y="832"/>
                      </a:lnTo>
                      <a:lnTo>
                        <a:pt x="656" y="834"/>
                      </a:lnTo>
                      <a:lnTo>
                        <a:pt x="658" y="836"/>
                      </a:lnTo>
                      <a:lnTo>
                        <a:pt x="654" y="838"/>
                      </a:lnTo>
                      <a:lnTo>
                        <a:pt x="650" y="840"/>
                      </a:lnTo>
                      <a:lnTo>
                        <a:pt x="656" y="842"/>
                      </a:lnTo>
                      <a:lnTo>
                        <a:pt x="656" y="844"/>
                      </a:lnTo>
                      <a:lnTo>
                        <a:pt x="656" y="844"/>
                      </a:lnTo>
                      <a:lnTo>
                        <a:pt x="650" y="846"/>
                      </a:lnTo>
                      <a:lnTo>
                        <a:pt x="650" y="846"/>
                      </a:lnTo>
                      <a:lnTo>
                        <a:pt x="644" y="850"/>
                      </a:lnTo>
                      <a:lnTo>
                        <a:pt x="640" y="856"/>
                      </a:lnTo>
                      <a:lnTo>
                        <a:pt x="640" y="864"/>
                      </a:lnTo>
                      <a:lnTo>
                        <a:pt x="642" y="870"/>
                      </a:lnTo>
                      <a:lnTo>
                        <a:pt x="642" y="870"/>
                      </a:lnTo>
                      <a:lnTo>
                        <a:pt x="646" y="876"/>
                      </a:lnTo>
                      <a:lnTo>
                        <a:pt x="650" y="878"/>
                      </a:lnTo>
                      <a:lnTo>
                        <a:pt x="650" y="878"/>
                      </a:lnTo>
                      <a:lnTo>
                        <a:pt x="648" y="894"/>
                      </a:lnTo>
                      <a:lnTo>
                        <a:pt x="650" y="904"/>
                      </a:lnTo>
                      <a:lnTo>
                        <a:pt x="634" y="894"/>
                      </a:lnTo>
                      <a:lnTo>
                        <a:pt x="562" y="848"/>
                      </a:lnTo>
                      <a:lnTo>
                        <a:pt x="450" y="784"/>
                      </a:lnTo>
                      <a:lnTo>
                        <a:pt x="276" y="708"/>
                      </a:lnTo>
                      <a:lnTo>
                        <a:pt x="158" y="670"/>
                      </a:lnTo>
                      <a:lnTo>
                        <a:pt x="18" y="644"/>
                      </a:lnTo>
                      <a:lnTo>
                        <a:pt x="0" y="644"/>
                      </a:lnTo>
                      <a:lnTo>
                        <a:pt x="0" y="1084"/>
                      </a:lnTo>
                      <a:lnTo>
                        <a:pt x="16" y="1104"/>
                      </a:lnTo>
                      <a:lnTo>
                        <a:pt x="44" y="1130"/>
                      </a:lnTo>
                      <a:lnTo>
                        <a:pt x="88" y="1166"/>
                      </a:lnTo>
                      <a:lnTo>
                        <a:pt x="138" y="1194"/>
                      </a:lnTo>
                      <a:lnTo>
                        <a:pt x="180" y="1206"/>
                      </a:lnTo>
                      <a:lnTo>
                        <a:pt x="216" y="1206"/>
                      </a:lnTo>
                      <a:lnTo>
                        <a:pt x="258" y="1190"/>
                      </a:lnTo>
                      <a:lnTo>
                        <a:pt x="300" y="1174"/>
                      </a:lnTo>
                      <a:lnTo>
                        <a:pt x="440" y="1114"/>
                      </a:lnTo>
                      <a:lnTo>
                        <a:pt x="440" y="1114"/>
                      </a:lnTo>
                      <a:lnTo>
                        <a:pt x="396" y="1160"/>
                      </a:lnTo>
                      <a:lnTo>
                        <a:pt x="380" y="1180"/>
                      </a:lnTo>
                      <a:lnTo>
                        <a:pt x="372" y="1192"/>
                      </a:lnTo>
                      <a:lnTo>
                        <a:pt x="372" y="1192"/>
                      </a:lnTo>
                      <a:lnTo>
                        <a:pt x="348" y="1260"/>
                      </a:lnTo>
                      <a:lnTo>
                        <a:pt x="340" y="1346"/>
                      </a:lnTo>
                      <a:lnTo>
                        <a:pt x="340" y="1346"/>
                      </a:lnTo>
                      <a:lnTo>
                        <a:pt x="344" y="1364"/>
                      </a:lnTo>
                      <a:lnTo>
                        <a:pt x="346" y="1378"/>
                      </a:lnTo>
                      <a:lnTo>
                        <a:pt x="348" y="1390"/>
                      </a:lnTo>
                      <a:lnTo>
                        <a:pt x="348" y="1390"/>
                      </a:lnTo>
                      <a:lnTo>
                        <a:pt x="354" y="1398"/>
                      </a:lnTo>
                      <a:lnTo>
                        <a:pt x="360" y="1406"/>
                      </a:lnTo>
                      <a:lnTo>
                        <a:pt x="368" y="1416"/>
                      </a:lnTo>
                      <a:lnTo>
                        <a:pt x="382" y="1444"/>
                      </a:lnTo>
                      <a:lnTo>
                        <a:pt x="412" y="1460"/>
                      </a:lnTo>
                      <a:lnTo>
                        <a:pt x="438" y="1488"/>
                      </a:lnTo>
                      <a:lnTo>
                        <a:pt x="438" y="1488"/>
                      </a:lnTo>
                      <a:lnTo>
                        <a:pt x="440" y="1492"/>
                      </a:lnTo>
                      <a:lnTo>
                        <a:pt x="446" y="1496"/>
                      </a:lnTo>
                      <a:lnTo>
                        <a:pt x="458" y="1500"/>
                      </a:lnTo>
                      <a:lnTo>
                        <a:pt x="464" y="1502"/>
                      </a:lnTo>
                      <a:lnTo>
                        <a:pt x="474" y="1500"/>
                      </a:lnTo>
                      <a:lnTo>
                        <a:pt x="474" y="1500"/>
                      </a:lnTo>
                      <a:lnTo>
                        <a:pt x="488" y="1500"/>
                      </a:lnTo>
                      <a:lnTo>
                        <a:pt x="496" y="1502"/>
                      </a:lnTo>
                      <a:lnTo>
                        <a:pt x="498" y="1504"/>
                      </a:lnTo>
                      <a:lnTo>
                        <a:pt x="500" y="1506"/>
                      </a:lnTo>
                      <a:lnTo>
                        <a:pt x="500" y="1506"/>
                      </a:lnTo>
                      <a:lnTo>
                        <a:pt x="510" y="1512"/>
                      </a:lnTo>
                      <a:lnTo>
                        <a:pt x="524" y="1520"/>
                      </a:lnTo>
                      <a:lnTo>
                        <a:pt x="524" y="1520"/>
                      </a:lnTo>
                      <a:lnTo>
                        <a:pt x="542" y="1522"/>
                      </a:lnTo>
                      <a:lnTo>
                        <a:pt x="554" y="1522"/>
                      </a:lnTo>
                      <a:lnTo>
                        <a:pt x="558" y="1522"/>
                      </a:lnTo>
                      <a:lnTo>
                        <a:pt x="562" y="1520"/>
                      </a:lnTo>
                      <a:lnTo>
                        <a:pt x="562" y="1520"/>
                      </a:lnTo>
                      <a:lnTo>
                        <a:pt x="566" y="1518"/>
                      </a:lnTo>
                      <a:lnTo>
                        <a:pt x="570" y="1518"/>
                      </a:lnTo>
                      <a:lnTo>
                        <a:pt x="582" y="1520"/>
                      </a:lnTo>
                      <a:lnTo>
                        <a:pt x="594" y="1526"/>
                      </a:lnTo>
                      <a:lnTo>
                        <a:pt x="594" y="1526"/>
                      </a:lnTo>
                      <a:lnTo>
                        <a:pt x="604" y="1530"/>
                      </a:lnTo>
                      <a:lnTo>
                        <a:pt x="612" y="1532"/>
                      </a:lnTo>
                      <a:lnTo>
                        <a:pt x="622" y="1532"/>
                      </a:lnTo>
                      <a:lnTo>
                        <a:pt x="622" y="1532"/>
                      </a:lnTo>
                      <a:lnTo>
                        <a:pt x="634" y="1530"/>
                      </a:lnTo>
                      <a:lnTo>
                        <a:pt x="648" y="1528"/>
                      </a:lnTo>
                      <a:lnTo>
                        <a:pt x="662" y="1528"/>
                      </a:lnTo>
                      <a:lnTo>
                        <a:pt x="686" y="1532"/>
                      </a:lnTo>
                      <a:lnTo>
                        <a:pt x="712" y="1536"/>
                      </a:lnTo>
                      <a:lnTo>
                        <a:pt x="712" y="1536"/>
                      </a:lnTo>
                      <a:lnTo>
                        <a:pt x="722" y="1532"/>
                      </a:lnTo>
                      <a:lnTo>
                        <a:pt x="732" y="1524"/>
                      </a:lnTo>
                      <a:lnTo>
                        <a:pt x="734" y="1520"/>
                      </a:lnTo>
                      <a:lnTo>
                        <a:pt x="738" y="1514"/>
                      </a:lnTo>
                      <a:lnTo>
                        <a:pt x="738" y="1514"/>
                      </a:lnTo>
                      <a:lnTo>
                        <a:pt x="740" y="1510"/>
                      </a:lnTo>
                      <a:lnTo>
                        <a:pt x="744" y="1506"/>
                      </a:lnTo>
                      <a:lnTo>
                        <a:pt x="750" y="1502"/>
                      </a:lnTo>
                      <a:lnTo>
                        <a:pt x="754" y="1500"/>
                      </a:lnTo>
                      <a:lnTo>
                        <a:pt x="758" y="1500"/>
                      </a:lnTo>
                      <a:lnTo>
                        <a:pt x="766" y="1494"/>
                      </a:lnTo>
                      <a:lnTo>
                        <a:pt x="776" y="1476"/>
                      </a:lnTo>
                      <a:lnTo>
                        <a:pt x="788" y="1438"/>
                      </a:lnTo>
                      <a:lnTo>
                        <a:pt x="788" y="1438"/>
                      </a:lnTo>
                      <a:lnTo>
                        <a:pt x="792" y="1420"/>
                      </a:lnTo>
                      <a:lnTo>
                        <a:pt x="794" y="1398"/>
                      </a:lnTo>
                      <a:lnTo>
                        <a:pt x="796" y="1368"/>
                      </a:lnTo>
                      <a:lnTo>
                        <a:pt x="796" y="1368"/>
                      </a:lnTo>
                      <a:lnTo>
                        <a:pt x="794" y="1330"/>
                      </a:lnTo>
                      <a:lnTo>
                        <a:pt x="790" y="1286"/>
                      </a:lnTo>
                      <a:lnTo>
                        <a:pt x="786" y="1238"/>
                      </a:lnTo>
                      <a:lnTo>
                        <a:pt x="786" y="1238"/>
                      </a:lnTo>
                      <a:lnTo>
                        <a:pt x="770" y="1172"/>
                      </a:lnTo>
                      <a:lnTo>
                        <a:pt x="756" y="1114"/>
                      </a:lnTo>
                      <a:lnTo>
                        <a:pt x="746" y="1062"/>
                      </a:lnTo>
                      <a:lnTo>
                        <a:pt x="760" y="1088"/>
                      </a:lnTo>
                      <a:lnTo>
                        <a:pt x="780" y="1138"/>
                      </a:lnTo>
                      <a:lnTo>
                        <a:pt x="790" y="1152"/>
                      </a:lnTo>
                      <a:lnTo>
                        <a:pt x="794" y="1176"/>
                      </a:lnTo>
                      <a:lnTo>
                        <a:pt x="812" y="1210"/>
                      </a:lnTo>
                      <a:lnTo>
                        <a:pt x="816" y="1218"/>
                      </a:lnTo>
                      <a:lnTo>
                        <a:pt x="840" y="1266"/>
                      </a:lnTo>
                      <a:lnTo>
                        <a:pt x="850" y="1264"/>
                      </a:lnTo>
                      <a:lnTo>
                        <a:pt x="854" y="1272"/>
                      </a:lnTo>
                      <a:lnTo>
                        <a:pt x="850" y="1282"/>
                      </a:lnTo>
                      <a:lnTo>
                        <a:pt x="864" y="1304"/>
                      </a:lnTo>
                      <a:lnTo>
                        <a:pt x="884" y="1340"/>
                      </a:lnTo>
                      <a:lnTo>
                        <a:pt x="914" y="1362"/>
                      </a:lnTo>
                      <a:lnTo>
                        <a:pt x="946" y="1370"/>
                      </a:lnTo>
                      <a:lnTo>
                        <a:pt x="938" y="1348"/>
                      </a:lnTo>
                      <a:lnTo>
                        <a:pt x="952" y="1366"/>
                      </a:lnTo>
                      <a:lnTo>
                        <a:pt x="964" y="1336"/>
                      </a:lnTo>
                      <a:lnTo>
                        <a:pt x="962" y="1298"/>
                      </a:lnTo>
                      <a:lnTo>
                        <a:pt x="942" y="1262"/>
                      </a:lnTo>
                      <a:lnTo>
                        <a:pt x="932" y="1238"/>
                      </a:lnTo>
                      <a:lnTo>
                        <a:pt x="922" y="1236"/>
                      </a:lnTo>
                      <a:lnTo>
                        <a:pt x="918" y="1228"/>
                      </a:lnTo>
                      <a:lnTo>
                        <a:pt x="922" y="1222"/>
                      </a:lnTo>
                      <a:lnTo>
                        <a:pt x="898" y="1174"/>
                      </a:lnTo>
                      <a:lnTo>
                        <a:pt x="892" y="1166"/>
                      </a:lnTo>
                      <a:lnTo>
                        <a:pt x="874" y="1132"/>
                      </a:lnTo>
                      <a:lnTo>
                        <a:pt x="856" y="1116"/>
                      </a:lnTo>
                      <a:lnTo>
                        <a:pt x="850" y="1100"/>
                      </a:lnTo>
                      <a:lnTo>
                        <a:pt x="820" y="1056"/>
                      </a:lnTo>
                      <a:lnTo>
                        <a:pt x="804" y="1030"/>
                      </a:lnTo>
                      <a:lnTo>
                        <a:pt x="804" y="1030"/>
                      </a:lnTo>
                      <a:lnTo>
                        <a:pt x="800" y="1022"/>
                      </a:lnTo>
                      <a:lnTo>
                        <a:pt x="800" y="1022"/>
                      </a:lnTo>
                      <a:lnTo>
                        <a:pt x="840" y="1058"/>
                      </a:lnTo>
                      <a:lnTo>
                        <a:pt x="884" y="1104"/>
                      </a:lnTo>
                      <a:lnTo>
                        <a:pt x="934" y="1158"/>
                      </a:lnTo>
                      <a:lnTo>
                        <a:pt x="934" y="1158"/>
                      </a:lnTo>
                      <a:lnTo>
                        <a:pt x="972" y="1190"/>
                      </a:lnTo>
                      <a:lnTo>
                        <a:pt x="1006" y="1216"/>
                      </a:lnTo>
                      <a:lnTo>
                        <a:pt x="1036" y="1238"/>
                      </a:lnTo>
                      <a:lnTo>
                        <a:pt x="1036" y="1238"/>
                      </a:lnTo>
                      <a:lnTo>
                        <a:pt x="1062" y="1254"/>
                      </a:lnTo>
                      <a:lnTo>
                        <a:pt x="1082" y="1264"/>
                      </a:lnTo>
                      <a:lnTo>
                        <a:pt x="1098" y="1270"/>
                      </a:lnTo>
                      <a:lnTo>
                        <a:pt x="1138" y="1282"/>
                      </a:lnTo>
                      <a:lnTo>
                        <a:pt x="1158" y="1282"/>
                      </a:lnTo>
                      <a:lnTo>
                        <a:pt x="1168" y="1280"/>
                      </a:lnTo>
                      <a:lnTo>
                        <a:pt x="1168" y="1280"/>
                      </a:lnTo>
                      <a:lnTo>
                        <a:pt x="1170" y="1278"/>
                      </a:lnTo>
                      <a:lnTo>
                        <a:pt x="1174" y="1274"/>
                      </a:lnTo>
                      <a:lnTo>
                        <a:pt x="1180" y="1270"/>
                      </a:lnTo>
                      <a:lnTo>
                        <a:pt x="1186" y="1270"/>
                      </a:lnTo>
                      <a:lnTo>
                        <a:pt x="1190" y="1270"/>
                      </a:lnTo>
                      <a:lnTo>
                        <a:pt x="1190" y="1270"/>
                      </a:lnTo>
                      <a:lnTo>
                        <a:pt x="1196" y="1272"/>
                      </a:lnTo>
                      <a:lnTo>
                        <a:pt x="1202" y="1270"/>
                      </a:lnTo>
                      <a:lnTo>
                        <a:pt x="1214" y="1266"/>
                      </a:lnTo>
                      <a:lnTo>
                        <a:pt x="1224" y="1260"/>
                      </a:lnTo>
                      <a:lnTo>
                        <a:pt x="1234" y="1236"/>
                      </a:lnTo>
                      <a:lnTo>
                        <a:pt x="1244" y="1216"/>
                      </a:lnTo>
                      <a:lnTo>
                        <a:pt x="1244" y="1216"/>
                      </a:lnTo>
                      <a:lnTo>
                        <a:pt x="1252" y="1202"/>
                      </a:lnTo>
                      <a:lnTo>
                        <a:pt x="1260" y="1192"/>
                      </a:lnTo>
                      <a:lnTo>
                        <a:pt x="1268" y="1184"/>
                      </a:lnTo>
                      <a:lnTo>
                        <a:pt x="1268" y="1184"/>
                      </a:lnTo>
                      <a:lnTo>
                        <a:pt x="1274" y="1176"/>
                      </a:lnTo>
                      <a:lnTo>
                        <a:pt x="1278" y="1168"/>
                      </a:lnTo>
                      <a:lnTo>
                        <a:pt x="1278" y="1156"/>
                      </a:lnTo>
                      <a:lnTo>
                        <a:pt x="1278" y="1156"/>
                      </a:lnTo>
                      <a:lnTo>
                        <a:pt x="1282" y="1144"/>
                      </a:lnTo>
                      <a:lnTo>
                        <a:pt x="1286" y="1132"/>
                      </a:lnTo>
                      <a:lnTo>
                        <a:pt x="1288" y="1128"/>
                      </a:lnTo>
                      <a:lnTo>
                        <a:pt x="1292" y="1126"/>
                      </a:lnTo>
                      <a:lnTo>
                        <a:pt x="1292" y="1126"/>
                      </a:lnTo>
                      <a:lnTo>
                        <a:pt x="1296" y="1124"/>
                      </a:lnTo>
                      <a:lnTo>
                        <a:pt x="1298" y="1120"/>
                      </a:lnTo>
                      <a:lnTo>
                        <a:pt x="1306" y="1112"/>
                      </a:lnTo>
                      <a:lnTo>
                        <a:pt x="1312" y="1096"/>
                      </a:lnTo>
                      <a:lnTo>
                        <a:pt x="1312" y="1096"/>
                      </a:lnTo>
                      <a:lnTo>
                        <a:pt x="1314" y="1078"/>
                      </a:lnTo>
                      <a:lnTo>
                        <a:pt x="1316" y="1068"/>
                      </a:lnTo>
                      <a:lnTo>
                        <a:pt x="1316" y="1068"/>
                      </a:lnTo>
                      <a:lnTo>
                        <a:pt x="1314" y="1066"/>
                      </a:lnTo>
                      <a:lnTo>
                        <a:pt x="1314" y="1062"/>
                      </a:lnTo>
                      <a:lnTo>
                        <a:pt x="1316" y="1054"/>
                      </a:lnTo>
                      <a:lnTo>
                        <a:pt x="1324" y="1042"/>
                      </a:lnTo>
                      <a:lnTo>
                        <a:pt x="1324" y="1042"/>
                      </a:lnTo>
                      <a:lnTo>
                        <a:pt x="1330" y="1036"/>
                      </a:lnTo>
                      <a:lnTo>
                        <a:pt x="1334" y="1030"/>
                      </a:lnTo>
                      <a:lnTo>
                        <a:pt x="1336" y="1020"/>
                      </a:lnTo>
                      <a:lnTo>
                        <a:pt x="1336" y="1020"/>
                      </a:lnTo>
                      <a:close/>
                      <a:moveTo>
                        <a:pt x="662" y="842"/>
                      </a:moveTo>
                      <a:lnTo>
                        <a:pt x="662" y="842"/>
                      </a:lnTo>
                      <a:lnTo>
                        <a:pt x="662" y="842"/>
                      </a:lnTo>
                      <a:lnTo>
                        <a:pt x="662" y="842"/>
                      </a:lnTo>
                      <a:lnTo>
                        <a:pt x="662" y="842"/>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xmlns="" w="9525">
                      <a:solidFill>
                        <a:srgbClr val="000000"/>
                      </a:solidFill>
                      <a:round/>
                      <a:headEnd/>
                      <a:tailEnd/>
                    </a14:hiddenLine>
                  </a:ext>
                </a:extLst>
              </p:spPr>
              <p:txBody>
                <a:bodyPr/>
                <a:lstStyle/>
                <a:p>
                  <a:pPr defTabSz="457200" fontAlgn="auto">
                    <a:spcBef>
                      <a:spcPts val="0"/>
                    </a:spcBef>
                    <a:spcAft>
                      <a:spcPts val="0"/>
                    </a:spcAft>
                    <a:defRPr/>
                  </a:pPr>
                  <a:endParaRPr lang="en-US">
                    <a:latin typeface="+mn-lt"/>
                    <a:cs typeface="+mn-cs"/>
                  </a:endParaRPr>
                </a:p>
              </p:txBody>
            </p:sp>
          </p:grpSp>
          <p:grpSp>
            <p:nvGrpSpPr>
              <p:cNvPr id="144" name="Group 53"/>
              <p:cNvGrpSpPr>
                <a:grpSpLocks noChangeAspect="1"/>
              </p:cNvGrpSpPr>
              <p:nvPr/>
            </p:nvGrpSpPr>
            <p:grpSpPr>
              <a:xfrm>
                <a:off x="69" y="4273552"/>
                <a:ext cx="1192646" cy="1365250"/>
                <a:chOff x="6991351" y="2448533"/>
                <a:chExt cx="1646965" cy="1885342"/>
              </a:xfrm>
              <a:solidFill>
                <a:schemeClr val="bg2">
                  <a:lumMod val="50000"/>
                  <a:lumOff val="50000"/>
                  <a:alpha val="18000"/>
                </a:schemeClr>
              </a:solidFill>
            </p:grpSpPr>
            <p:sp>
              <p:nvSpPr>
                <p:cNvPr id="155" name="Freeform 56"/>
                <p:cNvSpPr>
                  <a:spLocks/>
                </p:cNvSpPr>
                <p:nvPr/>
              </p:nvSpPr>
              <p:spPr bwMode="auto">
                <a:xfrm>
                  <a:off x="7543643" y="2953066"/>
                  <a:ext cx="19050" cy="498475"/>
                </a:xfrm>
                <a:custGeom>
                  <a:avLst/>
                  <a:gdLst>
                    <a:gd name="T0" fmla="*/ 2 w 12"/>
                    <a:gd name="T1" fmla="*/ 314 h 314"/>
                    <a:gd name="T2" fmla="*/ 2 w 12"/>
                    <a:gd name="T3" fmla="*/ 314 h 314"/>
                    <a:gd name="T4" fmla="*/ 4 w 12"/>
                    <a:gd name="T5" fmla="*/ 314 h 314"/>
                    <a:gd name="T6" fmla="*/ 4 w 12"/>
                    <a:gd name="T7" fmla="*/ 314 h 314"/>
                    <a:gd name="T8" fmla="*/ 4 w 12"/>
                    <a:gd name="T9" fmla="*/ 296 h 314"/>
                    <a:gd name="T10" fmla="*/ 12 w 12"/>
                    <a:gd name="T11" fmla="*/ 56 h 314"/>
                    <a:gd name="T12" fmla="*/ 12 w 12"/>
                    <a:gd name="T13" fmla="*/ 56 h 314"/>
                    <a:gd name="T14" fmla="*/ 12 w 12"/>
                    <a:gd name="T15" fmla="*/ 28 h 314"/>
                    <a:gd name="T16" fmla="*/ 12 w 12"/>
                    <a:gd name="T17" fmla="*/ 28 h 314"/>
                    <a:gd name="T18" fmla="*/ 12 w 12"/>
                    <a:gd name="T19" fmla="*/ 16 h 314"/>
                    <a:gd name="T20" fmla="*/ 10 w 12"/>
                    <a:gd name="T21" fmla="*/ 6 h 314"/>
                    <a:gd name="T22" fmla="*/ 10 w 12"/>
                    <a:gd name="T23" fmla="*/ 6 h 314"/>
                    <a:gd name="T24" fmla="*/ 6 w 12"/>
                    <a:gd name="T25" fmla="*/ 0 h 314"/>
                    <a:gd name="T26" fmla="*/ 4 w 12"/>
                    <a:gd name="T27" fmla="*/ 0 h 314"/>
                    <a:gd name="T28" fmla="*/ 2 w 12"/>
                    <a:gd name="T29" fmla="*/ 2 h 314"/>
                    <a:gd name="T30" fmla="*/ 2 w 12"/>
                    <a:gd name="T31" fmla="*/ 2 h 314"/>
                    <a:gd name="T32" fmla="*/ 0 w 12"/>
                    <a:gd name="T33" fmla="*/ 10 h 314"/>
                    <a:gd name="T34" fmla="*/ 0 w 12"/>
                    <a:gd name="T35" fmla="*/ 18 h 314"/>
                    <a:gd name="T36" fmla="*/ 0 w 12"/>
                    <a:gd name="T37" fmla="*/ 18 h 314"/>
                    <a:gd name="T38" fmla="*/ 2 w 12"/>
                    <a:gd name="T39" fmla="*/ 28 h 314"/>
                    <a:gd name="T40" fmla="*/ 2 w 12"/>
                    <a:gd name="T41" fmla="*/ 42 h 314"/>
                    <a:gd name="T42" fmla="*/ 0 w 12"/>
                    <a:gd name="T43" fmla="*/ 298 h 314"/>
                    <a:gd name="T44" fmla="*/ 0 w 12"/>
                    <a:gd name="T45" fmla="*/ 298 h 314"/>
                    <a:gd name="T46" fmla="*/ 0 w 12"/>
                    <a:gd name="T47" fmla="*/ 310 h 314"/>
                    <a:gd name="T48" fmla="*/ 2 w 12"/>
                    <a:gd name="T49" fmla="*/ 314 h 314"/>
                    <a:gd name="T50" fmla="*/ 2 w 12"/>
                    <a:gd name="T51" fmla="*/ 314 h 3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2" h="314">
                      <a:moveTo>
                        <a:pt x="2" y="314"/>
                      </a:moveTo>
                      <a:lnTo>
                        <a:pt x="2" y="314"/>
                      </a:lnTo>
                      <a:lnTo>
                        <a:pt x="4" y="314"/>
                      </a:lnTo>
                      <a:lnTo>
                        <a:pt x="4" y="314"/>
                      </a:lnTo>
                      <a:lnTo>
                        <a:pt x="4" y="296"/>
                      </a:lnTo>
                      <a:lnTo>
                        <a:pt x="12" y="56"/>
                      </a:lnTo>
                      <a:lnTo>
                        <a:pt x="12" y="56"/>
                      </a:lnTo>
                      <a:lnTo>
                        <a:pt x="12" y="28"/>
                      </a:lnTo>
                      <a:lnTo>
                        <a:pt x="12" y="28"/>
                      </a:lnTo>
                      <a:lnTo>
                        <a:pt x="12" y="16"/>
                      </a:lnTo>
                      <a:lnTo>
                        <a:pt x="10" y="6"/>
                      </a:lnTo>
                      <a:lnTo>
                        <a:pt x="10" y="6"/>
                      </a:lnTo>
                      <a:lnTo>
                        <a:pt x="6" y="0"/>
                      </a:lnTo>
                      <a:lnTo>
                        <a:pt x="4" y="0"/>
                      </a:lnTo>
                      <a:lnTo>
                        <a:pt x="2" y="2"/>
                      </a:lnTo>
                      <a:lnTo>
                        <a:pt x="2" y="2"/>
                      </a:lnTo>
                      <a:lnTo>
                        <a:pt x="0" y="10"/>
                      </a:lnTo>
                      <a:lnTo>
                        <a:pt x="0" y="18"/>
                      </a:lnTo>
                      <a:lnTo>
                        <a:pt x="0" y="18"/>
                      </a:lnTo>
                      <a:lnTo>
                        <a:pt x="2" y="28"/>
                      </a:lnTo>
                      <a:lnTo>
                        <a:pt x="2" y="42"/>
                      </a:lnTo>
                      <a:lnTo>
                        <a:pt x="0" y="298"/>
                      </a:lnTo>
                      <a:lnTo>
                        <a:pt x="0" y="298"/>
                      </a:lnTo>
                      <a:lnTo>
                        <a:pt x="0" y="310"/>
                      </a:lnTo>
                      <a:lnTo>
                        <a:pt x="2" y="314"/>
                      </a:lnTo>
                      <a:lnTo>
                        <a:pt x="2" y="314"/>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56" name="Freeform 57"/>
                <p:cNvSpPr>
                  <a:spLocks/>
                </p:cNvSpPr>
                <p:nvPr/>
              </p:nvSpPr>
              <p:spPr bwMode="auto">
                <a:xfrm>
                  <a:off x="7597775" y="335597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57" name="Freeform 58"/>
                <p:cNvSpPr>
                  <a:spLocks/>
                </p:cNvSpPr>
                <p:nvPr/>
              </p:nvSpPr>
              <p:spPr bwMode="auto">
                <a:xfrm>
                  <a:off x="7565869" y="3273742"/>
                  <a:ext cx="463550" cy="193675"/>
                </a:xfrm>
                <a:custGeom>
                  <a:avLst/>
                  <a:gdLst>
                    <a:gd name="T0" fmla="*/ 0 w 292"/>
                    <a:gd name="T1" fmla="*/ 122 h 122"/>
                    <a:gd name="T2" fmla="*/ 0 w 292"/>
                    <a:gd name="T3" fmla="*/ 122 h 122"/>
                    <a:gd name="T4" fmla="*/ 18 w 292"/>
                    <a:gd name="T5" fmla="*/ 116 h 122"/>
                    <a:gd name="T6" fmla="*/ 254 w 292"/>
                    <a:gd name="T7" fmla="*/ 20 h 122"/>
                    <a:gd name="T8" fmla="*/ 254 w 292"/>
                    <a:gd name="T9" fmla="*/ 20 h 122"/>
                    <a:gd name="T10" fmla="*/ 268 w 292"/>
                    <a:gd name="T11" fmla="*/ 14 h 122"/>
                    <a:gd name="T12" fmla="*/ 278 w 292"/>
                    <a:gd name="T13" fmla="*/ 12 h 122"/>
                    <a:gd name="T14" fmla="*/ 278 w 292"/>
                    <a:gd name="T15" fmla="*/ 12 h 122"/>
                    <a:gd name="T16" fmla="*/ 284 w 292"/>
                    <a:gd name="T17" fmla="*/ 10 h 122"/>
                    <a:gd name="T18" fmla="*/ 292 w 292"/>
                    <a:gd name="T19" fmla="*/ 6 h 122"/>
                    <a:gd name="T20" fmla="*/ 292 w 292"/>
                    <a:gd name="T21" fmla="*/ 6 h 122"/>
                    <a:gd name="T22" fmla="*/ 292 w 292"/>
                    <a:gd name="T23" fmla="*/ 4 h 122"/>
                    <a:gd name="T24" fmla="*/ 292 w 292"/>
                    <a:gd name="T25" fmla="*/ 2 h 122"/>
                    <a:gd name="T26" fmla="*/ 286 w 292"/>
                    <a:gd name="T27" fmla="*/ 0 h 122"/>
                    <a:gd name="T28" fmla="*/ 286 w 292"/>
                    <a:gd name="T29" fmla="*/ 0 h 122"/>
                    <a:gd name="T30" fmla="*/ 274 w 292"/>
                    <a:gd name="T31" fmla="*/ 2 h 122"/>
                    <a:gd name="T32" fmla="*/ 264 w 292"/>
                    <a:gd name="T33" fmla="*/ 6 h 122"/>
                    <a:gd name="T34" fmla="*/ 264 w 292"/>
                    <a:gd name="T35" fmla="*/ 6 h 122"/>
                    <a:gd name="T36" fmla="*/ 238 w 292"/>
                    <a:gd name="T37" fmla="*/ 16 h 122"/>
                    <a:gd name="T38" fmla="*/ 16 w 292"/>
                    <a:gd name="T39" fmla="*/ 112 h 122"/>
                    <a:gd name="T40" fmla="*/ 16 w 292"/>
                    <a:gd name="T41" fmla="*/ 112 h 122"/>
                    <a:gd name="T42" fmla="*/ 0 w 292"/>
                    <a:gd name="T43" fmla="*/ 120 h 122"/>
                    <a:gd name="T44" fmla="*/ 0 w 292"/>
                    <a:gd name="T45" fmla="*/ 120 h 122"/>
                    <a:gd name="T46" fmla="*/ 0 w 292"/>
                    <a:gd name="T47" fmla="*/ 120 h 122"/>
                    <a:gd name="T48" fmla="*/ 0 w 292"/>
                    <a:gd name="T49" fmla="*/ 120 h 122"/>
                    <a:gd name="T50" fmla="*/ 0 w 292"/>
                    <a:gd name="T51" fmla="*/ 122 h 122"/>
                    <a:gd name="T52" fmla="*/ 0 w 292"/>
                    <a:gd name="T53" fmla="*/ 122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92" h="122">
                      <a:moveTo>
                        <a:pt x="0" y="122"/>
                      </a:moveTo>
                      <a:lnTo>
                        <a:pt x="0" y="122"/>
                      </a:lnTo>
                      <a:lnTo>
                        <a:pt x="18" y="116"/>
                      </a:lnTo>
                      <a:lnTo>
                        <a:pt x="254" y="20"/>
                      </a:lnTo>
                      <a:lnTo>
                        <a:pt x="254" y="20"/>
                      </a:lnTo>
                      <a:lnTo>
                        <a:pt x="268" y="14"/>
                      </a:lnTo>
                      <a:lnTo>
                        <a:pt x="278" y="12"/>
                      </a:lnTo>
                      <a:lnTo>
                        <a:pt x="278" y="12"/>
                      </a:lnTo>
                      <a:lnTo>
                        <a:pt x="284" y="10"/>
                      </a:lnTo>
                      <a:lnTo>
                        <a:pt x="292" y="6"/>
                      </a:lnTo>
                      <a:lnTo>
                        <a:pt x="292" y="6"/>
                      </a:lnTo>
                      <a:lnTo>
                        <a:pt x="292" y="4"/>
                      </a:lnTo>
                      <a:lnTo>
                        <a:pt x="292" y="2"/>
                      </a:lnTo>
                      <a:lnTo>
                        <a:pt x="286" y="0"/>
                      </a:lnTo>
                      <a:lnTo>
                        <a:pt x="286" y="0"/>
                      </a:lnTo>
                      <a:lnTo>
                        <a:pt x="274" y="2"/>
                      </a:lnTo>
                      <a:lnTo>
                        <a:pt x="264" y="6"/>
                      </a:lnTo>
                      <a:lnTo>
                        <a:pt x="264" y="6"/>
                      </a:lnTo>
                      <a:lnTo>
                        <a:pt x="238" y="16"/>
                      </a:lnTo>
                      <a:lnTo>
                        <a:pt x="16" y="112"/>
                      </a:lnTo>
                      <a:lnTo>
                        <a:pt x="16" y="112"/>
                      </a:lnTo>
                      <a:lnTo>
                        <a:pt x="0" y="120"/>
                      </a:lnTo>
                      <a:lnTo>
                        <a:pt x="0" y="120"/>
                      </a:lnTo>
                      <a:lnTo>
                        <a:pt x="0" y="120"/>
                      </a:lnTo>
                      <a:lnTo>
                        <a:pt x="0" y="120"/>
                      </a:lnTo>
                      <a:lnTo>
                        <a:pt x="0" y="122"/>
                      </a:lnTo>
                      <a:lnTo>
                        <a:pt x="0" y="12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58" name="Freeform 59"/>
                <p:cNvSpPr>
                  <a:spLocks noEditPoints="1"/>
                </p:cNvSpPr>
                <p:nvPr/>
              </p:nvSpPr>
              <p:spPr bwMode="auto">
                <a:xfrm>
                  <a:off x="6991351" y="2448533"/>
                  <a:ext cx="1646965" cy="1885342"/>
                </a:xfrm>
                <a:custGeom>
                  <a:avLst/>
                  <a:gdLst>
                    <a:gd name="T0" fmla="*/ 1212 w 1216"/>
                    <a:gd name="T1" fmla="*/ 748 h 1392"/>
                    <a:gd name="T2" fmla="*/ 1174 w 1216"/>
                    <a:gd name="T3" fmla="*/ 708 h 1392"/>
                    <a:gd name="T4" fmla="*/ 850 w 1216"/>
                    <a:gd name="T5" fmla="*/ 674 h 1392"/>
                    <a:gd name="T6" fmla="*/ 410 w 1216"/>
                    <a:gd name="T7" fmla="*/ 830 h 1392"/>
                    <a:gd name="T8" fmla="*/ 392 w 1216"/>
                    <a:gd name="T9" fmla="*/ 836 h 1392"/>
                    <a:gd name="T10" fmla="*/ 400 w 1216"/>
                    <a:gd name="T11" fmla="*/ 812 h 1392"/>
                    <a:gd name="T12" fmla="*/ 408 w 1216"/>
                    <a:gd name="T13" fmla="*/ 796 h 1392"/>
                    <a:gd name="T14" fmla="*/ 398 w 1216"/>
                    <a:gd name="T15" fmla="*/ 784 h 1392"/>
                    <a:gd name="T16" fmla="*/ 396 w 1216"/>
                    <a:gd name="T17" fmla="*/ 776 h 1392"/>
                    <a:gd name="T18" fmla="*/ 390 w 1216"/>
                    <a:gd name="T19" fmla="*/ 770 h 1392"/>
                    <a:gd name="T20" fmla="*/ 380 w 1216"/>
                    <a:gd name="T21" fmla="*/ 766 h 1392"/>
                    <a:gd name="T22" fmla="*/ 374 w 1216"/>
                    <a:gd name="T23" fmla="*/ 768 h 1392"/>
                    <a:gd name="T24" fmla="*/ 356 w 1216"/>
                    <a:gd name="T25" fmla="*/ 768 h 1392"/>
                    <a:gd name="T26" fmla="*/ 348 w 1216"/>
                    <a:gd name="T27" fmla="*/ 782 h 1392"/>
                    <a:gd name="T28" fmla="*/ 330 w 1216"/>
                    <a:gd name="T29" fmla="*/ 774 h 1392"/>
                    <a:gd name="T30" fmla="*/ 310 w 1216"/>
                    <a:gd name="T31" fmla="*/ 308 h 1392"/>
                    <a:gd name="T32" fmla="*/ 164 w 1216"/>
                    <a:gd name="T33" fmla="*/ 22 h 1392"/>
                    <a:gd name="T34" fmla="*/ 90 w 1216"/>
                    <a:gd name="T35" fmla="*/ 0 h 1392"/>
                    <a:gd name="T36" fmla="*/ 76 w 1216"/>
                    <a:gd name="T37" fmla="*/ 14 h 1392"/>
                    <a:gd name="T38" fmla="*/ 0 w 1216"/>
                    <a:gd name="T39" fmla="*/ 650 h 1392"/>
                    <a:gd name="T40" fmla="*/ 0 w 1216"/>
                    <a:gd name="T41" fmla="*/ 692 h 1392"/>
                    <a:gd name="T42" fmla="*/ 22 w 1216"/>
                    <a:gd name="T43" fmla="*/ 1096 h 1392"/>
                    <a:gd name="T44" fmla="*/ 120 w 1216"/>
                    <a:gd name="T45" fmla="*/ 1036 h 1392"/>
                    <a:gd name="T46" fmla="*/ 228 w 1216"/>
                    <a:gd name="T47" fmla="*/ 952 h 1392"/>
                    <a:gd name="T48" fmla="*/ 154 w 1216"/>
                    <a:gd name="T49" fmla="*/ 1044 h 1392"/>
                    <a:gd name="T50" fmla="*/ 122 w 1216"/>
                    <a:gd name="T51" fmla="*/ 1102 h 1392"/>
                    <a:gd name="T52" fmla="*/ 76 w 1216"/>
                    <a:gd name="T53" fmla="*/ 1188 h 1392"/>
                    <a:gd name="T54" fmla="*/ 118 w 1216"/>
                    <a:gd name="T55" fmla="*/ 1216 h 1392"/>
                    <a:gd name="T56" fmla="*/ 178 w 1216"/>
                    <a:gd name="T57" fmla="*/ 1142 h 1392"/>
                    <a:gd name="T58" fmla="*/ 222 w 1216"/>
                    <a:gd name="T59" fmla="*/ 1090 h 1392"/>
                    <a:gd name="T60" fmla="*/ 278 w 1216"/>
                    <a:gd name="T61" fmla="*/ 988 h 1392"/>
                    <a:gd name="T62" fmla="*/ 296 w 1216"/>
                    <a:gd name="T63" fmla="*/ 960 h 1392"/>
                    <a:gd name="T64" fmla="*/ 244 w 1216"/>
                    <a:gd name="T65" fmla="*/ 1120 h 1392"/>
                    <a:gd name="T66" fmla="*/ 224 w 1216"/>
                    <a:gd name="T67" fmla="*/ 1234 h 1392"/>
                    <a:gd name="T68" fmla="*/ 232 w 1216"/>
                    <a:gd name="T69" fmla="*/ 1330 h 1392"/>
                    <a:gd name="T70" fmla="*/ 248 w 1216"/>
                    <a:gd name="T71" fmla="*/ 1354 h 1392"/>
                    <a:gd name="T72" fmla="*/ 262 w 1216"/>
                    <a:gd name="T73" fmla="*/ 1368 h 1392"/>
                    <a:gd name="T74" fmla="*/ 282 w 1216"/>
                    <a:gd name="T75" fmla="*/ 1390 h 1392"/>
                    <a:gd name="T76" fmla="*/ 338 w 1216"/>
                    <a:gd name="T77" fmla="*/ 1388 h 1392"/>
                    <a:gd name="T78" fmla="*/ 388 w 1216"/>
                    <a:gd name="T79" fmla="*/ 1390 h 1392"/>
                    <a:gd name="T80" fmla="*/ 412 w 1216"/>
                    <a:gd name="T81" fmla="*/ 1386 h 1392"/>
                    <a:gd name="T82" fmla="*/ 428 w 1216"/>
                    <a:gd name="T83" fmla="*/ 1392 h 1392"/>
                    <a:gd name="T84" fmla="*/ 450 w 1216"/>
                    <a:gd name="T85" fmla="*/ 1392 h 1392"/>
                    <a:gd name="T86" fmla="*/ 474 w 1216"/>
                    <a:gd name="T87" fmla="*/ 1380 h 1392"/>
                    <a:gd name="T88" fmla="*/ 496 w 1216"/>
                    <a:gd name="T89" fmla="*/ 1380 h 1392"/>
                    <a:gd name="T90" fmla="*/ 526 w 1216"/>
                    <a:gd name="T91" fmla="*/ 1374 h 1392"/>
                    <a:gd name="T92" fmla="*/ 598 w 1216"/>
                    <a:gd name="T93" fmla="*/ 1314 h 1392"/>
                    <a:gd name="T94" fmla="*/ 616 w 1216"/>
                    <a:gd name="T95" fmla="*/ 1292 h 1392"/>
                    <a:gd name="T96" fmla="*/ 630 w 1216"/>
                    <a:gd name="T97" fmla="*/ 1178 h 1392"/>
                    <a:gd name="T98" fmla="*/ 608 w 1216"/>
                    <a:gd name="T99" fmla="*/ 1104 h 1392"/>
                    <a:gd name="T100" fmla="*/ 714 w 1216"/>
                    <a:gd name="T101" fmla="*/ 1124 h 1392"/>
                    <a:gd name="T102" fmla="*/ 866 w 1216"/>
                    <a:gd name="T103" fmla="*/ 1120 h 1392"/>
                    <a:gd name="T104" fmla="*/ 1044 w 1216"/>
                    <a:gd name="T105" fmla="*/ 966 h 1392"/>
                    <a:gd name="T106" fmla="*/ 1210 w 1216"/>
                    <a:gd name="T107" fmla="*/ 784 h 1392"/>
                    <a:gd name="T108" fmla="*/ 382 w 1216"/>
                    <a:gd name="T109" fmla="*/ 776 h 1392"/>
                    <a:gd name="T110" fmla="*/ 382 w 1216"/>
                    <a:gd name="T111" fmla="*/ 776 h 13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216" h="1392">
                      <a:moveTo>
                        <a:pt x="1216" y="756"/>
                      </a:moveTo>
                      <a:lnTo>
                        <a:pt x="1216" y="756"/>
                      </a:lnTo>
                      <a:lnTo>
                        <a:pt x="1212" y="748"/>
                      </a:lnTo>
                      <a:lnTo>
                        <a:pt x="1212" y="748"/>
                      </a:lnTo>
                      <a:lnTo>
                        <a:pt x="1206" y="738"/>
                      </a:lnTo>
                      <a:lnTo>
                        <a:pt x="1200" y="730"/>
                      </a:lnTo>
                      <a:lnTo>
                        <a:pt x="1186" y="716"/>
                      </a:lnTo>
                      <a:lnTo>
                        <a:pt x="1174" y="708"/>
                      </a:lnTo>
                      <a:lnTo>
                        <a:pt x="1168" y="704"/>
                      </a:lnTo>
                      <a:lnTo>
                        <a:pt x="1084" y="676"/>
                      </a:lnTo>
                      <a:lnTo>
                        <a:pt x="976" y="664"/>
                      </a:lnTo>
                      <a:lnTo>
                        <a:pt x="850" y="674"/>
                      </a:lnTo>
                      <a:lnTo>
                        <a:pt x="742" y="698"/>
                      </a:lnTo>
                      <a:lnTo>
                        <a:pt x="582" y="748"/>
                      </a:lnTo>
                      <a:lnTo>
                        <a:pt x="476" y="796"/>
                      </a:lnTo>
                      <a:lnTo>
                        <a:pt x="410" y="830"/>
                      </a:lnTo>
                      <a:lnTo>
                        <a:pt x="388" y="842"/>
                      </a:lnTo>
                      <a:lnTo>
                        <a:pt x="388" y="842"/>
                      </a:lnTo>
                      <a:lnTo>
                        <a:pt x="392" y="836"/>
                      </a:lnTo>
                      <a:lnTo>
                        <a:pt x="392" y="836"/>
                      </a:lnTo>
                      <a:lnTo>
                        <a:pt x="394" y="828"/>
                      </a:lnTo>
                      <a:lnTo>
                        <a:pt x="394" y="814"/>
                      </a:lnTo>
                      <a:lnTo>
                        <a:pt x="394" y="814"/>
                      </a:lnTo>
                      <a:lnTo>
                        <a:pt x="400" y="812"/>
                      </a:lnTo>
                      <a:lnTo>
                        <a:pt x="404" y="808"/>
                      </a:lnTo>
                      <a:lnTo>
                        <a:pt x="404" y="808"/>
                      </a:lnTo>
                      <a:lnTo>
                        <a:pt x="408" y="802"/>
                      </a:lnTo>
                      <a:lnTo>
                        <a:pt x="408" y="796"/>
                      </a:lnTo>
                      <a:lnTo>
                        <a:pt x="404" y="790"/>
                      </a:lnTo>
                      <a:lnTo>
                        <a:pt x="400" y="784"/>
                      </a:lnTo>
                      <a:lnTo>
                        <a:pt x="400" y="784"/>
                      </a:lnTo>
                      <a:lnTo>
                        <a:pt x="398" y="784"/>
                      </a:lnTo>
                      <a:lnTo>
                        <a:pt x="402" y="782"/>
                      </a:lnTo>
                      <a:lnTo>
                        <a:pt x="398" y="780"/>
                      </a:lnTo>
                      <a:lnTo>
                        <a:pt x="396" y="778"/>
                      </a:lnTo>
                      <a:lnTo>
                        <a:pt x="396" y="776"/>
                      </a:lnTo>
                      <a:lnTo>
                        <a:pt x="394" y="770"/>
                      </a:lnTo>
                      <a:lnTo>
                        <a:pt x="392" y="772"/>
                      </a:lnTo>
                      <a:lnTo>
                        <a:pt x="392" y="770"/>
                      </a:lnTo>
                      <a:lnTo>
                        <a:pt x="390" y="770"/>
                      </a:lnTo>
                      <a:lnTo>
                        <a:pt x="386" y="766"/>
                      </a:lnTo>
                      <a:lnTo>
                        <a:pt x="384" y="770"/>
                      </a:lnTo>
                      <a:lnTo>
                        <a:pt x="382" y="768"/>
                      </a:lnTo>
                      <a:lnTo>
                        <a:pt x="380" y="766"/>
                      </a:lnTo>
                      <a:lnTo>
                        <a:pt x="378" y="772"/>
                      </a:lnTo>
                      <a:lnTo>
                        <a:pt x="378" y="772"/>
                      </a:lnTo>
                      <a:lnTo>
                        <a:pt x="378" y="772"/>
                      </a:lnTo>
                      <a:lnTo>
                        <a:pt x="374" y="768"/>
                      </a:lnTo>
                      <a:lnTo>
                        <a:pt x="374" y="768"/>
                      </a:lnTo>
                      <a:lnTo>
                        <a:pt x="368" y="764"/>
                      </a:lnTo>
                      <a:lnTo>
                        <a:pt x="362" y="764"/>
                      </a:lnTo>
                      <a:lnTo>
                        <a:pt x="356" y="768"/>
                      </a:lnTo>
                      <a:lnTo>
                        <a:pt x="352" y="772"/>
                      </a:lnTo>
                      <a:lnTo>
                        <a:pt x="352" y="772"/>
                      </a:lnTo>
                      <a:lnTo>
                        <a:pt x="348" y="776"/>
                      </a:lnTo>
                      <a:lnTo>
                        <a:pt x="348" y="782"/>
                      </a:lnTo>
                      <a:lnTo>
                        <a:pt x="348" y="782"/>
                      </a:lnTo>
                      <a:lnTo>
                        <a:pt x="336" y="786"/>
                      </a:lnTo>
                      <a:lnTo>
                        <a:pt x="328" y="792"/>
                      </a:lnTo>
                      <a:lnTo>
                        <a:pt x="330" y="774"/>
                      </a:lnTo>
                      <a:lnTo>
                        <a:pt x="336" y="700"/>
                      </a:lnTo>
                      <a:lnTo>
                        <a:pt x="340" y="586"/>
                      </a:lnTo>
                      <a:lnTo>
                        <a:pt x="328" y="418"/>
                      </a:lnTo>
                      <a:lnTo>
                        <a:pt x="310" y="308"/>
                      </a:lnTo>
                      <a:lnTo>
                        <a:pt x="274" y="186"/>
                      </a:lnTo>
                      <a:lnTo>
                        <a:pt x="222" y="92"/>
                      </a:lnTo>
                      <a:lnTo>
                        <a:pt x="164" y="22"/>
                      </a:lnTo>
                      <a:lnTo>
                        <a:pt x="164" y="22"/>
                      </a:lnTo>
                      <a:lnTo>
                        <a:pt x="152" y="14"/>
                      </a:lnTo>
                      <a:lnTo>
                        <a:pt x="136" y="6"/>
                      </a:lnTo>
                      <a:lnTo>
                        <a:pt x="118" y="0"/>
                      </a:lnTo>
                      <a:lnTo>
                        <a:pt x="90" y="0"/>
                      </a:lnTo>
                      <a:lnTo>
                        <a:pt x="90" y="0"/>
                      </a:lnTo>
                      <a:lnTo>
                        <a:pt x="82" y="4"/>
                      </a:lnTo>
                      <a:lnTo>
                        <a:pt x="78" y="10"/>
                      </a:lnTo>
                      <a:lnTo>
                        <a:pt x="76" y="14"/>
                      </a:lnTo>
                      <a:lnTo>
                        <a:pt x="58" y="38"/>
                      </a:lnTo>
                      <a:lnTo>
                        <a:pt x="24" y="100"/>
                      </a:lnTo>
                      <a:lnTo>
                        <a:pt x="0" y="158"/>
                      </a:lnTo>
                      <a:lnTo>
                        <a:pt x="0" y="650"/>
                      </a:lnTo>
                      <a:lnTo>
                        <a:pt x="76" y="712"/>
                      </a:lnTo>
                      <a:lnTo>
                        <a:pt x="76" y="712"/>
                      </a:lnTo>
                      <a:lnTo>
                        <a:pt x="36" y="700"/>
                      </a:lnTo>
                      <a:lnTo>
                        <a:pt x="0" y="692"/>
                      </a:lnTo>
                      <a:lnTo>
                        <a:pt x="0" y="1108"/>
                      </a:lnTo>
                      <a:lnTo>
                        <a:pt x="0" y="1108"/>
                      </a:lnTo>
                      <a:lnTo>
                        <a:pt x="22" y="1096"/>
                      </a:lnTo>
                      <a:lnTo>
                        <a:pt x="22" y="1096"/>
                      </a:lnTo>
                      <a:lnTo>
                        <a:pt x="52" y="1080"/>
                      </a:lnTo>
                      <a:lnTo>
                        <a:pt x="84" y="1060"/>
                      </a:lnTo>
                      <a:lnTo>
                        <a:pt x="120" y="1036"/>
                      </a:lnTo>
                      <a:lnTo>
                        <a:pt x="120" y="1036"/>
                      </a:lnTo>
                      <a:lnTo>
                        <a:pt x="166" y="996"/>
                      </a:lnTo>
                      <a:lnTo>
                        <a:pt x="206" y="962"/>
                      </a:lnTo>
                      <a:lnTo>
                        <a:pt x="244" y="932"/>
                      </a:lnTo>
                      <a:lnTo>
                        <a:pt x="228" y="952"/>
                      </a:lnTo>
                      <a:lnTo>
                        <a:pt x="198" y="990"/>
                      </a:lnTo>
                      <a:lnTo>
                        <a:pt x="190" y="1004"/>
                      </a:lnTo>
                      <a:lnTo>
                        <a:pt x="172" y="1016"/>
                      </a:lnTo>
                      <a:lnTo>
                        <a:pt x="154" y="1044"/>
                      </a:lnTo>
                      <a:lnTo>
                        <a:pt x="148" y="1052"/>
                      </a:lnTo>
                      <a:lnTo>
                        <a:pt x="122" y="1090"/>
                      </a:lnTo>
                      <a:lnTo>
                        <a:pt x="126" y="1096"/>
                      </a:lnTo>
                      <a:lnTo>
                        <a:pt x="122" y="1102"/>
                      </a:lnTo>
                      <a:lnTo>
                        <a:pt x="112" y="1104"/>
                      </a:lnTo>
                      <a:lnTo>
                        <a:pt x="102" y="1124"/>
                      </a:lnTo>
                      <a:lnTo>
                        <a:pt x="80" y="1154"/>
                      </a:lnTo>
                      <a:lnTo>
                        <a:pt x="76" y="1188"/>
                      </a:lnTo>
                      <a:lnTo>
                        <a:pt x="84" y="1216"/>
                      </a:lnTo>
                      <a:lnTo>
                        <a:pt x="98" y="1200"/>
                      </a:lnTo>
                      <a:lnTo>
                        <a:pt x="88" y="1218"/>
                      </a:lnTo>
                      <a:lnTo>
                        <a:pt x="118" y="1216"/>
                      </a:lnTo>
                      <a:lnTo>
                        <a:pt x="146" y="1198"/>
                      </a:lnTo>
                      <a:lnTo>
                        <a:pt x="166" y="1168"/>
                      </a:lnTo>
                      <a:lnTo>
                        <a:pt x="180" y="1150"/>
                      </a:lnTo>
                      <a:lnTo>
                        <a:pt x="178" y="1142"/>
                      </a:lnTo>
                      <a:lnTo>
                        <a:pt x="182" y="1136"/>
                      </a:lnTo>
                      <a:lnTo>
                        <a:pt x="190" y="1136"/>
                      </a:lnTo>
                      <a:lnTo>
                        <a:pt x="216" y="1098"/>
                      </a:lnTo>
                      <a:lnTo>
                        <a:pt x="222" y="1090"/>
                      </a:lnTo>
                      <a:lnTo>
                        <a:pt x="240" y="1062"/>
                      </a:lnTo>
                      <a:lnTo>
                        <a:pt x="246" y="1042"/>
                      </a:lnTo>
                      <a:lnTo>
                        <a:pt x="256" y="1030"/>
                      </a:lnTo>
                      <a:lnTo>
                        <a:pt x="278" y="988"/>
                      </a:lnTo>
                      <a:lnTo>
                        <a:pt x="292" y="964"/>
                      </a:lnTo>
                      <a:lnTo>
                        <a:pt x="292" y="964"/>
                      </a:lnTo>
                      <a:lnTo>
                        <a:pt x="296" y="960"/>
                      </a:lnTo>
                      <a:lnTo>
                        <a:pt x="296" y="960"/>
                      </a:lnTo>
                      <a:lnTo>
                        <a:pt x="284" y="1004"/>
                      </a:lnTo>
                      <a:lnTo>
                        <a:pt x="266" y="1058"/>
                      </a:lnTo>
                      <a:lnTo>
                        <a:pt x="244" y="1120"/>
                      </a:lnTo>
                      <a:lnTo>
                        <a:pt x="244" y="1120"/>
                      </a:lnTo>
                      <a:lnTo>
                        <a:pt x="236" y="1162"/>
                      </a:lnTo>
                      <a:lnTo>
                        <a:pt x="228" y="1200"/>
                      </a:lnTo>
                      <a:lnTo>
                        <a:pt x="224" y="1234"/>
                      </a:lnTo>
                      <a:lnTo>
                        <a:pt x="224" y="1234"/>
                      </a:lnTo>
                      <a:lnTo>
                        <a:pt x="222" y="1260"/>
                      </a:lnTo>
                      <a:lnTo>
                        <a:pt x="222" y="1278"/>
                      </a:lnTo>
                      <a:lnTo>
                        <a:pt x="224" y="1294"/>
                      </a:lnTo>
                      <a:lnTo>
                        <a:pt x="232" y="1330"/>
                      </a:lnTo>
                      <a:lnTo>
                        <a:pt x="238" y="1346"/>
                      </a:lnTo>
                      <a:lnTo>
                        <a:pt x="246" y="1354"/>
                      </a:lnTo>
                      <a:lnTo>
                        <a:pt x="246" y="1354"/>
                      </a:lnTo>
                      <a:lnTo>
                        <a:pt x="248" y="1354"/>
                      </a:lnTo>
                      <a:lnTo>
                        <a:pt x="252" y="1356"/>
                      </a:lnTo>
                      <a:lnTo>
                        <a:pt x="258" y="1360"/>
                      </a:lnTo>
                      <a:lnTo>
                        <a:pt x="262" y="1368"/>
                      </a:lnTo>
                      <a:lnTo>
                        <a:pt x="262" y="1368"/>
                      </a:lnTo>
                      <a:lnTo>
                        <a:pt x="264" y="1372"/>
                      </a:lnTo>
                      <a:lnTo>
                        <a:pt x="266" y="1378"/>
                      </a:lnTo>
                      <a:lnTo>
                        <a:pt x="274" y="1384"/>
                      </a:lnTo>
                      <a:lnTo>
                        <a:pt x="282" y="1390"/>
                      </a:lnTo>
                      <a:lnTo>
                        <a:pt x="306" y="1388"/>
                      </a:lnTo>
                      <a:lnTo>
                        <a:pt x="326" y="1386"/>
                      </a:lnTo>
                      <a:lnTo>
                        <a:pt x="326" y="1386"/>
                      </a:lnTo>
                      <a:lnTo>
                        <a:pt x="338" y="1388"/>
                      </a:lnTo>
                      <a:lnTo>
                        <a:pt x="358" y="1392"/>
                      </a:lnTo>
                      <a:lnTo>
                        <a:pt x="382" y="1392"/>
                      </a:lnTo>
                      <a:lnTo>
                        <a:pt x="382" y="1392"/>
                      </a:lnTo>
                      <a:lnTo>
                        <a:pt x="388" y="1390"/>
                      </a:lnTo>
                      <a:lnTo>
                        <a:pt x="388" y="1390"/>
                      </a:lnTo>
                      <a:lnTo>
                        <a:pt x="400" y="1386"/>
                      </a:lnTo>
                      <a:lnTo>
                        <a:pt x="408" y="1386"/>
                      </a:lnTo>
                      <a:lnTo>
                        <a:pt x="412" y="1386"/>
                      </a:lnTo>
                      <a:lnTo>
                        <a:pt x="416" y="1388"/>
                      </a:lnTo>
                      <a:lnTo>
                        <a:pt x="416" y="1388"/>
                      </a:lnTo>
                      <a:lnTo>
                        <a:pt x="422" y="1390"/>
                      </a:lnTo>
                      <a:lnTo>
                        <a:pt x="428" y="1392"/>
                      </a:lnTo>
                      <a:lnTo>
                        <a:pt x="446" y="1392"/>
                      </a:lnTo>
                      <a:lnTo>
                        <a:pt x="446" y="1392"/>
                      </a:lnTo>
                      <a:lnTo>
                        <a:pt x="450" y="1392"/>
                      </a:lnTo>
                      <a:lnTo>
                        <a:pt x="450" y="1392"/>
                      </a:lnTo>
                      <a:lnTo>
                        <a:pt x="464" y="1386"/>
                      </a:lnTo>
                      <a:lnTo>
                        <a:pt x="472" y="1382"/>
                      </a:lnTo>
                      <a:lnTo>
                        <a:pt x="472" y="1382"/>
                      </a:lnTo>
                      <a:lnTo>
                        <a:pt x="474" y="1380"/>
                      </a:lnTo>
                      <a:lnTo>
                        <a:pt x="476" y="1378"/>
                      </a:lnTo>
                      <a:lnTo>
                        <a:pt x="484" y="1378"/>
                      </a:lnTo>
                      <a:lnTo>
                        <a:pt x="496" y="1380"/>
                      </a:lnTo>
                      <a:lnTo>
                        <a:pt x="496" y="1380"/>
                      </a:lnTo>
                      <a:lnTo>
                        <a:pt x="504" y="1380"/>
                      </a:lnTo>
                      <a:lnTo>
                        <a:pt x="510" y="1380"/>
                      </a:lnTo>
                      <a:lnTo>
                        <a:pt x="520" y="1378"/>
                      </a:lnTo>
                      <a:lnTo>
                        <a:pt x="526" y="1374"/>
                      </a:lnTo>
                      <a:lnTo>
                        <a:pt x="528" y="1372"/>
                      </a:lnTo>
                      <a:lnTo>
                        <a:pt x="554" y="1350"/>
                      </a:lnTo>
                      <a:lnTo>
                        <a:pt x="582" y="1336"/>
                      </a:lnTo>
                      <a:lnTo>
                        <a:pt x="598" y="1314"/>
                      </a:lnTo>
                      <a:lnTo>
                        <a:pt x="598" y="1314"/>
                      </a:lnTo>
                      <a:lnTo>
                        <a:pt x="606" y="1306"/>
                      </a:lnTo>
                      <a:lnTo>
                        <a:pt x="612" y="1300"/>
                      </a:lnTo>
                      <a:lnTo>
                        <a:pt x="616" y="1292"/>
                      </a:lnTo>
                      <a:lnTo>
                        <a:pt x="616" y="1292"/>
                      </a:lnTo>
                      <a:lnTo>
                        <a:pt x="624" y="1270"/>
                      </a:lnTo>
                      <a:lnTo>
                        <a:pt x="628" y="1254"/>
                      </a:lnTo>
                      <a:lnTo>
                        <a:pt x="630" y="1178"/>
                      </a:lnTo>
                      <a:lnTo>
                        <a:pt x="630" y="1178"/>
                      </a:lnTo>
                      <a:lnTo>
                        <a:pt x="614" y="1116"/>
                      </a:lnTo>
                      <a:lnTo>
                        <a:pt x="614" y="1116"/>
                      </a:lnTo>
                      <a:lnTo>
                        <a:pt x="608" y="1104"/>
                      </a:lnTo>
                      <a:lnTo>
                        <a:pt x="594" y="1086"/>
                      </a:lnTo>
                      <a:lnTo>
                        <a:pt x="562" y="1042"/>
                      </a:lnTo>
                      <a:lnTo>
                        <a:pt x="678" y="1106"/>
                      </a:lnTo>
                      <a:lnTo>
                        <a:pt x="714" y="1124"/>
                      </a:lnTo>
                      <a:lnTo>
                        <a:pt x="750" y="1142"/>
                      </a:lnTo>
                      <a:lnTo>
                        <a:pt x="782" y="1146"/>
                      </a:lnTo>
                      <a:lnTo>
                        <a:pt x="822" y="1140"/>
                      </a:lnTo>
                      <a:lnTo>
                        <a:pt x="866" y="1120"/>
                      </a:lnTo>
                      <a:lnTo>
                        <a:pt x="910" y="1090"/>
                      </a:lnTo>
                      <a:lnTo>
                        <a:pt x="936" y="1070"/>
                      </a:lnTo>
                      <a:lnTo>
                        <a:pt x="1000" y="1006"/>
                      </a:lnTo>
                      <a:lnTo>
                        <a:pt x="1044" y="966"/>
                      </a:lnTo>
                      <a:lnTo>
                        <a:pt x="1148" y="864"/>
                      </a:lnTo>
                      <a:lnTo>
                        <a:pt x="1194" y="808"/>
                      </a:lnTo>
                      <a:lnTo>
                        <a:pt x="1210" y="784"/>
                      </a:lnTo>
                      <a:lnTo>
                        <a:pt x="1210" y="784"/>
                      </a:lnTo>
                      <a:lnTo>
                        <a:pt x="1212" y="782"/>
                      </a:lnTo>
                      <a:lnTo>
                        <a:pt x="1216" y="776"/>
                      </a:lnTo>
                      <a:lnTo>
                        <a:pt x="1216" y="756"/>
                      </a:lnTo>
                      <a:close/>
                      <a:moveTo>
                        <a:pt x="382" y="776"/>
                      </a:moveTo>
                      <a:lnTo>
                        <a:pt x="382" y="776"/>
                      </a:lnTo>
                      <a:lnTo>
                        <a:pt x="382" y="776"/>
                      </a:lnTo>
                      <a:lnTo>
                        <a:pt x="382" y="776"/>
                      </a:lnTo>
                      <a:lnTo>
                        <a:pt x="382" y="776"/>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grpSp>
          <p:grpSp>
            <p:nvGrpSpPr>
              <p:cNvPr id="145" name="Group 58"/>
              <p:cNvGrpSpPr>
                <a:grpSpLocks noChangeAspect="1"/>
              </p:cNvGrpSpPr>
              <p:nvPr/>
            </p:nvGrpSpPr>
            <p:grpSpPr>
              <a:xfrm>
                <a:off x="7366653" y="-16"/>
                <a:ext cx="1266631" cy="990597"/>
                <a:chOff x="5410249" y="5114925"/>
                <a:chExt cx="1558925" cy="1219200"/>
              </a:xfrm>
              <a:solidFill>
                <a:schemeClr val="bg2">
                  <a:lumMod val="50000"/>
                  <a:lumOff val="50000"/>
                  <a:alpha val="18000"/>
                </a:schemeClr>
              </a:solidFill>
            </p:grpSpPr>
            <p:sp>
              <p:nvSpPr>
                <p:cNvPr id="151" name="Freeform 63"/>
                <p:cNvSpPr>
                  <a:spLocks/>
                </p:cNvSpPr>
                <p:nvPr/>
              </p:nvSpPr>
              <p:spPr bwMode="auto">
                <a:xfrm>
                  <a:off x="5819775" y="5114925"/>
                  <a:ext cx="228600" cy="231775"/>
                </a:xfrm>
                <a:custGeom>
                  <a:avLst/>
                  <a:gdLst>
                    <a:gd name="T0" fmla="*/ 144 w 144"/>
                    <a:gd name="T1" fmla="*/ 146 h 146"/>
                    <a:gd name="T2" fmla="*/ 144 w 144"/>
                    <a:gd name="T3" fmla="*/ 146 h 146"/>
                    <a:gd name="T4" fmla="*/ 144 w 144"/>
                    <a:gd name="T5" fmla="*/ 146 h 146"/>
                    <a:gd name="T6" fmla="*/ 144 w 144"/>
                    <a:gd name="T7" fmla="*/ 146 h 146"/>
                    <a:gd name="T8" fmla="*/ 132 w 144"/>
                    <a:gd name="T9" fmla="*/ 132 h 146"/>
                    <a:gd name="T10" fmla="*/ 32 w 144"/>
                    <a:gd name="T11" fmla="*/ 22 h 146"/>
                    <a:gd name="T12" fmla="*/ 32 w 144"/>
                    <a:gd name="T13" fmla="*/ 22 h 146"/>
                    <a:gd name="T14" fmla="*/ 18 w 144"/>
                    <a:gd name="T15" fmla="*/ 4 h 146"/>
                    <a:gd name="T16" fmla="*/ 18 w 144"/>
                    <a:gd name="T17" fmla="*/ 4 h 146"/>
                    <a:gd name="T18" fmla="*/ 12 w 144"/>
                    <a:gd name="T19" fmla="*/ 2 h 146"/>
                    <a:gd name="T20" fmla="*/ 8 w 144"/>
                    <a:gd name="T21" fmla="*/ 0 h 146"/>
                    <a:gd name="T22" fmla="*/ 8 w 144"/>
                    <a:gd name="T23" fmla="*/ 0 h 146"/>
                    <a:gd name="T24" fmla="*/ 0 w 144"/>
                    <a:gd name="T25" fmla="*/ 0 h 146"/>
                    <a:gd name="T26" fmla="*/ 0 w 144"/>
                    <a:gd name="T27" fmla="*/ 0 h 146"/>
                    <a:gd name="T28" fmla="*/ 6 w 144"/>
                    <a:gd name="T29" fmla="*/ 4 h 146"/>
                    <a:gd name="T30" fmla="*/ 6 w 144"/>
                    <a:gd name="T31" fmla="*/ 4 h 146"/>
                    <a:gd name="T32" fmla="*/ 22 w 144"/>
                    <a:gd name="T33" fmla="*/ 18 h 146"/>
                    <a:gd name="T34" fmla="*/ 130 w 144"/>
                    <a:gd name="T35" fmla="*/ 136 h 146"/>
                    <a:gd name="T36" fmla="*/ 130 w 144"/>
                    <a:gd name="T37" fmla="*/ 136 h 146"/>
                    <a:gd name="T38" fmla="*/ 144 w 144"/>
                    <a:gd name="T39" fmla="*/ 146 h 146"/>
                    <a:gd name="T40" fmla="*/ 144 w 144"/>
                    <a:gd name="T41" fmla="*/ 146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44" h="146">
                      <a:moveTo>
                        <a:pt x="144" y="146"/>
                      </a:moveTo>
                      <a:lnTo>
                        <a:pt x="144" y="146"/>
                      </a:lnTo>
                      <a:lnTo>
                        <a:pt x="144" y="146"/>
                      </a:lnTo>
                      <a:lnTo>
                        <a:pt x="144" y="146"/>
                      </a:lnTo>
                      <a:lnTo>
                        <a:pt x="132" y="132"/>
                      </a:lnTo>
                      <a:lnTo>
                        <a:pt x="32" y="22"/>
                      </a:lnTo>
                      <a:lnTo>
                        <a:pt x="32" y="22"/>
                      </a:lnTo>
                      <a:lnTo>
                        <a:pt x="18" y="4"/>
                      </a:lnTo>
                      <a:lnTo>
                        <a:pt x="18" y="4"/>
                      </a:lnTo>
                      <a:lnTo>
                        <a:pt x="12" y="2"/>
                      </a:lnTo>
                      <a:lnTo>
                        <a:pt x="8" y="0"/>
                      </a:lnTo>
                      <a:lnTo>
                        <a:pt x="8" y="0"/>
                      </a:lnTo>
                      <a:lnTo>
                        <a:pt x="0" y="0"/>
                      </a:lnTo>
                      <a:lnTo>
                        <a:pt x="0" y="0"/>
                      </a:lnTo>
                      <a:lnTo>
                        <a:pt x="6" y="4"/>
                      </a:lnTo>
                      <a:lnTo>
                        <a:pt x="6" y="4"/>
                      </a:lnTo>
                      <a:lnTo>
                        <a:pt x="22" y="18"/>
                      </a:lnTo>
                      <a:lnTo>
                        <a:pt x="130" y="136"/>
                      </a:lnTo>
                      <a:lnTo>
                        <a:pt x="130" y="136"/>
                      </a:lnTo>
                      <a:lnTo>
                        <a:pt x="144" y="146"/>
                      </a:lnTo>
                      <a:lnTo>
                        <a:pt x="144" y="14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52" name="Freeform 64"/>
                <p:cNvSpPr>
                  <a:spLocks/>
                </p:cNvSpPr>
                <p:nvPr/>
              </p:nvSpPr>
              <p:spPr bwMode="auto">
                <a:xfrm>
                  <a:off x="6051550" y="535305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53" name="Freeform 65"/>
                <p:cNvSpPr>
                  <a:spLocks/>
                </p:cNvSpPr>
                <p:nvPr/>
              </p:nvSpPr>
              <p:spPr bwMode="auto">
                <a:xfrm>
                  <a:off x="6061075" y="5114925"/>
                  <a:ext cx="104775" cy="228600"/>
                </a:xfrm>
                <a:custGeom>
                  <a:avLst/>
                  <a:gdLst>
                    <a:gd name="T0" fmla="*/ 2 w 66"/>
                    <a:gd name="T1" fmla="*/ 144 h 144"/>
                    <a:gd name="T2" fmla="*/ 2 w 66"/>
                    <a:gd name="T3" fmla="*/ 144 h 144"/>
                    <a:gd name="T4" fmla="*/ 10 w 66"/>
                    <a:gd name="T5" fmla="*/ 130 h 144"/>
                    <a:gd name="T6" fmla="*/ 62 w 66"/>
                    <a:gd name="T7" fmla="*/ 14 h 144"/>
                    <a:gd name="T8" fmla="*/ 62 w 66"/>
                    <a:gd name="T9" fmla="*/ 14 h 144"/>
                    <a:gd name="T10" fmla="*/ 66 w 66"/>
                    <a:gd name="T11" fmla="*/ 4 h 144"/>
                    <a:gd name="T12" fmla="*/ 66 w 66"/>
                    <a:gd name="T13" fmla="*/ 2 h 144"/>
                    <a:gd name="T14" fmla="*/ 66 w 66"/>
                    <a:gd name="T15" fmla="*/ 0 h 144"/>
                    <a:gd name="T16" fmla="*/ 66 w 66"/>
                    <a:gd name="T17" fmla="*/ 0 h 144"/>
                    <a:gd name="T18" fmla="*/ 62 w 66"/>
                    <a:gd name="T19" fmla="*/ 4 h 144"/>
                    <a:gd name="T20" fmla="*/ 56 w 66"/>
                    <a:gd name="T21" fmla="*/ 14 h 144"/>
                    <a:gd name="T22" fmla="*/ 6 w 66"/>
                    <a:gd name="T23" fmla="*/ 128 h 144"/>
                    <a:gd name="T24" fmla="*/ 6 w 66"/>
                    <a:gd name="T25" fmla="*/ 128 h 144"/>
                    <a:gd name="T26" fmla="*/ 0 w 66"/>
                    <a:gd name="T27" fmla="*/ 144 h 144"/>
                    <a:gd name="T28" fmla="*/ 0 w 66"/>
                    <a:gd name="T29" fmla="*/ 144 h 144"/>
                    <a:gd name="T30" fmla="*/ 0 w 66"/>
                    <a:gd name="T31" fmla="*/ 144 h 144"/>
                    <a:gd name="T32" fmla="*/ 0 w 66"/>
                    <a:gd name="T33" fmla="*/ 144 h 144"/>
                    <a:gd name="T34" fmla="*/ 2 w 66"/>
                    <a:gd name="T35" fmla="*/ 144 h 144"/>
                    <a:gd name="T36" fmla="*/ 2 w 66"/>
                    <a:gd name="T37" fmla="*/ 144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66" h="144">
                      <a:moveTo>
                        <a:pt x="2" y="144"/>
                      </a:moveTo>
                      <a:lnTo>
                        <a:pt x="2" y="144"/>
                      </a:lnTo>
                      <a:lnTo>
                        <a:pt x="10" y="130"/>
                      </a:lnTo>
                      <a:lnTo>
                        <a:pt x="62" y="14"/>
                      </a:lnTo>
                      <a:lnTo>
                        <a:pt x="62" y="14"/>
                      </a:lnTo>
                      <a:lnTo>
                        <a:pt x="66" y="4"/>
                      </a:lnTo>
                      <a:lnTo>
                        <a:pt x="66" y="2"/>
                      </a:lnTo>
                      <a:lnTo>
                        <a:pt x="66" y="0"/>
                      </a:lnTo>
                      <a:lnTo>
                        <a:pt x="66" y="0"/>
                      </a:lnTo>
                      <a:lnTo>
                        <a:pt x="62" y="4"/>
                      </a:lnTo>
                      <a:lnTo>
                        <a:pt x="56" y="14"/>
                      </a:lnTo>
                      <a:lnTo>
                        <a:pt x="6" y="128"/>
                      </a:lnTo>
                      <a:lnTo>
                        <a:pt x="6" y="128"/>
                      </a:lnTo>
                      <a:lnTo>
                        <a:pt x="0" y="144"/>
                      </a:lnTo>
                      <a:lnTo>
                        <a:pt x="0" y="144"/>
                      </a:lnTo>
                      <a:lnTo>
                        <a:pt x="0" y="144"/>
                      </a:lnTo>
                      <a:lnTo>
                        <a:pt x="0" y="144"/>
                      </a:lnTo>
                      <a:lnTo>
                        <a:pt x="2" y="144"/>
                      </a:lnTo>
                      <a:lnTo>
                        <a:pt x="2" y="144"/>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54" name="Freeform 66"/>
                <p:cNvSpPr>
                  <a:spLocks noEditPoints="1"/>
                </p:cNvSpPr>
                <p:nvPr/>
              </p:nvSpPr>
              <p:spPr bwMode="auto">
                <a:xfrm>
                  <a:off x="5410249" y="5114925"/>
                  <a:ext cx="1558925" cy="1219200"/>
                </a:xfrm>
                <a:custGeom>
                  <a:avLst/>
                  <a:gdLst>
                    <a:gd name="T0" fmla="*/ 604 w 982"/>
                    <a:gd name="T1" fmla="*/ 146 h 768"/>
                    <a:gd name="T2" fmla="*/ 588 w 982"/>
                    <a:gd name="T3" fmla="*/ 156 h 768"/>
                    <a:gd name="T4" fmla="*/ 572 w 982"/>
                    <a:gd name="T5" fmla="*/ 144 h 768"/>
                    <a:gd name="T6" fmla="*/ 560 w 982"/>
                    <a:gd name="T7" fmla="*/ 146 h 768"/>
                    <a:gd name="T8" fmla="*/ 550 w 982"/>
                    <a:gd name="T9" fmla="*/ 152 h 768"/>
                    <a:gd name="T10" fmla="*/ 542 w 982"/>
                    <a:gd name="T11" fmla="*/ 182 h 768"/>
                    <a:gd name="T12" fmla="*/ 346 w 982"/>
                    <a:gd name="T13" fmla="*/ 0 h 768"/>
                    <a:gd name="T14" fmla="*/ 44 w 982"/>
                    <a:gd name="T15" fmla="*/ 62 h 768"/>
                    <a:gd name="T16" fmla="*/ 76 w 982"/>
                    <a:gd name="T17" fmla="*/ 92 h 768"/>
                    <a:gd name="T18" fmla="*/ 110 w 982"/>
                    <a:gd name="T19" fmla="*/ 124 h 768"/>
                    <a:gd name="T20" fmla="*/ 126 w 982"/>
                    <a:gd name="T21" fmla="*/ 160 h 768"/>
                    <a:gd name="T22" fmla="*/ 146 w 982"/>
                    <a:gd name="T23" fmla="*/ 188 h 768"/>
                    <a:gd name="T24" fmla="*/ 166 w 982"/>
                    <a:gd name="T25" fmla="*/ 220 h 768"/>
                    <a:gd name="T26" fmla="*/ 206 w 982"/>
                    <a:gd name="T27" fmla="*/ 270 h 768"/>
                    <a:gd name="T28" fmla="*/ 322 w 982"/>
                    <a:gd name="T29" fmla="*/ 280 h 768"/>
                    <a:gd name="T30" fmla="*/ 294 w 982"/>
                    <a:gd name="T31" fmla="*/ 348 h 768"/>
                    <a:gd name="T32" fmla="*/ 256 w 982"/>
                    <a:gd name="T33" fmla="*/ 484 h 768"/>
                    <a:gd name="T34" fmla="*/ 282 w 982"/>
                    <a:gd name="T35" fmla="*/ 514 h 768"/>
                    <a:gd name="T36" fmla="*/ 312 w 982"/>
                    <a:gd name="T37" fmla="*/ 550 h 768"/>
                    <a:gd name="T38" fmla="*/ 330 w 982"/>
                    <a:gd name="T39" fmla="*/ 570 h 768"/>
                    <a:gd name="T40" fmla="*/ 350 w 982"/>
                    <a:gd name="T41" fmla="*/ 598 h 768"/>
                    <a:gd name="T42" fmla="*/ 378 w 982"/>
                    <a:gd name="T43" fmla="*/ 616 h 768"/>
                    <a:gd name="T44" fmla="*/ 354 w 982"/>
                    <a:gd name="T45" fmla="*/ 684 h 768"/>
                    <a:gd name="T46" fmla="*/ 338 w 982"/>
                    <a:gd name="T47" fmla="*/ 754 h 768"/>
                    <a:gd name="T48" fmla="*/ 378 w 982"/>
                    <a:gd name="T49" fmla="*/ 758 h 768"/>
                    <a:gd name="T50" fmla="*/ 414 w 982"/>
                    <a:gd name="T51" fmla="*/ 660 h 768"/>
                    <a:gd name="T52" fmla="*/ 456 w 982"/>
                    <a:gd name="T53" fmla="*/ 662 h 768"/>
                    <a:gd name="T54" fmla="*/ 474 w 982"/>
                    <a:gd name="T55" fmla="*/ 652 h 768"/>
                    <a:gd name="T56" fmla="*/ 504 w 982"/>
                    <a:gd name="T57" fmla="*/ 652 h 768"/>
                    <a:gd name="T58" fmla="*/ 530 w 982"/>
                    <a:gd name="T59" fmla="*/ 582 h 768"/>
                    <a:gd name="T60" fmla="*/ 560 w 982"/>
                    <a:gd name="T61" fmla="*/ 332 h 768"/>
                    <a:gd name="T62" fmla="*/ 568 w 982"/>
                    <a:gd name="T63" fmla="*/ 306 h 768"/>
                    <a:gd name="T64" fmla="*/ 586 w 982"/>
                    <a:gd name="T65" fmla="*/ 428 h 768"/>
                    <a:gd name="T66" fmla="*/ 636 w 982"/>
                    <a:gd name="T67" fmla="*/ 484 h 768"/>
                    <a:gd name="T68" fmla="*/ 628 w 982"/>
                    <a:gd name="T69" fmla="*/ 376 h 768"/>
                    <a:gd name="T70" fmla="*/ 612 w 982"/>
                    <a:gd name="T71" fmla="*/ 288 h 768"/>
                    <a:gd name="T72" fmla="*/ 678 w 982"/>
                    <a:gd name="T73" fmla="*/ 454 h 768"/>
                    <a:gd name="T74" fmla="*/ 762 w 982"/>
                    <a:gd name="T75" fmla="*/ 592 h 768"/>
                    <a:gd name="T76" fmla="*/ 790 w 982"/>
                    <a:gd name="T77" fmla="*/ 602 h 768"/>
                    <a:gd name="T78" fmla="*/ 820 w 982"/>
                    <a:gd name="T79" fmla="*/ 598 h 768"/>
                    <a:gd name="T80" fmla="*/ 842 w 982"/>
                    <a:gd name="T81" fmla="*/ 590 h 768"/>
                    <a:gd name="T82" fmla="*/ 886 w 982"/>
                    <a:gd name="T83" fmla="*/ 598 h 768"/>
                    <a:gd name="T84" fmla="*/ 958 w 982"/>
                    <a:gd name="T85" fmla="*/ 668 h 768"/>
                    <a:gd name="T86" fmla="*/ 964 w 982"/>
                    <a:gd name="T87" fmla="*/ 616 h 768"/>
                    <a:gd name="T88" fmla="*/ 920 w 982"/>
                    <a:gd name="T89" fmla="*/ 576 h 768"/>
                    <a:gd name="T90" fmla="*/ 894 w 982"/>
                    <a:gd name="T91" fmla="*/ 516 h 768"/>
                    <a:gd name="T92" fmla="*/ 920 w 982"/>
                    <a:gd name="T93" fmla="*/ 500 h 768"/>
                    <a:gd name="T94" fmla="*/ 920 w 982"/>
                    <a:gd name="T95" fmla="*/ 460 h 768"/>
                    <a:gd name="T96" fmla="*/ 950 w 982"/>
                    <a:gd name="T97" fmla="*/ 436 h 768"/>
                    <a:gd name="T98" fmla="*/ 956 w 982"/>
                    <a:gd name="T99" fmla="*/ 388 h 768"/>
                    <a:gd name="T100" fmla="*/ 934 w 982"/>
                    <a:gd name="T101" fmla="*/ 318 h 768"/>
                    <a:gd name="T102" fmla="*/ 866 w 982"/>
                    <a:gd name="T103" fmla="*/ 238 h 768"/>
                    <a:gd name="T104" fmla="*/ 914 w 982"/>
                    <a:gd name="T105" fmla="*/ 178 h 768"/>
                    <a:gd name="T106" fmla="*/ 958 w 982"/>
                    <a:gd name="T107" fmla="*/ 118 h 768"/>
                    <a:gd name="T108" fmla="*/ 970 w 982"/>
                    <a:gd name="T109" fmla="*/ 78 h 768"/>
                    <a:gd name="T110" fmla="*/ 970 w 982"/>
                    <a:gd name="T111" fmla="*/ 38 h 768"/>
                    <a:gd name="T112" fmla="*/ 978 w 982"/>
                    <a:gd name="T113" fmla="*/ 14 h 768"/>
                    <a:gd name="T114" fmla="*/ 562 w 982"/>
                    <a:gd name="T115" fmla="*/ 150 h 7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982" h="768">
                      <a:moveTo>
                        <a:pt x="676" y="0"/>
                      </a:moveTo>
                      <a:lnTo>
                        <a:pt x="676" y="0"/>
                      </a:lnTo>
                      <a:lnTo>
                        <a:pt x="666" y="14"/>
                      </a:lnTo>
                      <a:lnTo>
                        <a:pt x="666" y="14"/>
                      </a:lnTo>
                      <a:lnTo>
                        <a:pt x="654" y="36"/>
                      </a:lnTo>
                      <a:lnTo>
                        <a:pt x="642" y="58"/>
                      </a:lnTo>
                      <a:lnTo>
                        <a:pt x="620" y="104"/>
                      </a:lnTo>
                      <a:lnTo>
                        <a:pt x="604" y="146"/>
                      </a:lnTo>
                      <a:lnTo>
                        <a:pt x="594" y="174"/>
                      </a:lnTo>
                      <a:lnTo>
                        <a:pt x="594" y="174"/>
                      </a:lnTo>
                      <a:lnTo>
                        <a:pt x="592" y="170"/>
                      </a:lnTo>
                      <a:lnTo>
                        <a:pt x="586" y="164"/>
                      </a:lnTo>
                      <a:lnTo>
                        <a:pt x="586" y="164"/>
                      </a:lnTo>
                      <a:lnTo>
                        <a:pt x="588" y="160"/>
                      </a:lnTo>
                      <a:lnTo>
                        <a:pt x="588" y="156"/>
                      </a:lnTo>
                      <a:lnTo>
                        <a:pt x="588" y="156"/>
                      </a:lnTo>
                      <a:lnTo>
                        <a:pt x="586" y="152"/>
                      </a:lnTo>
                      <a:lnTo>
                        <a:pt x="582" y="148"/>
                      </a:lnTo>
                      <a:lnTo>
                        <a:pt x="580" y="146"/>
                      </a:lnTo>
                      <a:lnTo>
                        <a:pt x="574" y="146"/>
                      </a:lnTo>
                      <a:lnTo>
                        <a:pt x="574" y="146"/>
                      </a:lnTo>
                      <a:lnTo>
                        <a:pt x="574" y="146"/>
                      </a:lnTo>
                      <a:lnTo>
                        <a:pt x="574" y="144"/>
                      </a:lnTo>
                      <a:lnTo>
                        <a:pt x="572" y="144"/>
                      </a:lnTo>
                      <a:lnTo>
                        <a:pt x="568" y="144"/>
                      </a:lnTo>
                      <a:lnTo>
                        <a:pt x="568" y="144"/>
                      </a:lnTo>
                      <a:lnTo>
                        <a:pt x="564" y="142"/>
                      </a:lnTo>
                      <a:lnTo>
                        <a:pt x="564" y="144"/>
                      </a:lnTo>
                      <a:lnTo>
                        <a:pt x="564" y="142"/>
                      </a:lnTo>
                      <a:lnTo>
                        <a:pt x="562" y="144"/>
                      </a:lnTo>
                      <a:lnTo>
                        <a:pt x="560" y="144"/>
                      </a:lnTo>
                      <a:lnTo>
                        <a:pt x="560" y="146"/>
                      </a:lnTo>
                      <a:lnTo>
                        <a:pt x="558" y="146"/>
                      </a:lnTo>
                      <a:lnTo>
                        <a:pt x="556" y="148"/>
                      </a:lnTo>
                      <a:lnTo>
                        <a:pt x="558" y="150"/>
                      </a:lnTo>
                      <a:lnTo>
                        <a:pt x="558" y="150"/>
                      </a:lnTo>
                      <a:lnTo>
                        <a:pt x="558" y="150"/>
                      </a:lnTo>
                      <a:lnTo>
                        <a:pt x="554" y="150"/>
                      </a:lnTo>
                      <a:lnTo>
                        <a:pt x="554" y="150"/>
                      </a:lnTo>
                      <a:lnTo>
                        <a:pt x="550" y="152"/>
                      </a:lnTo>
                      <a:lnTo>
                        <a:pt x="546" y="154"/>
                      </a:lnTo>
                      <a:lnTo>
                        <a:pt x="544" y="158"/>
                      </a:lnTo>
                      <a:lnTo>
                        <a:pt x="544" y="162"/>
                      </a:lnTo>
                      <a:lnTo>
                        <a:pt x="544" y="162"/>
                      </a:lnTo>
                      <a:lnTo>
                        <a:pt x="548" y="168"/>
                      </a:lnTo>
                      <a:lnTo>
                        <a:pt x="548" y="168"/>
                      </a:lnTo>
                      <a:lnTo>
                        <a:pt x="542" y="182"/>
                      </a:lnTo>
                      <a:lnTo>
                        <a:pt x="542" y="182"/>
                      </a:lnTo>
                      <a:lnTo>
                        <a:pt x="522" y="158"/>
                      </a:lnTo>
                      <a:lnTo>
                        <a:pt x="494" y="124"/>
                      </a:lnTo>
                      <a:lnTo>
                        <a:pt x="460" y="88"/>
                      </a:lnTo>
                      <a:lnTo>
                        <a:pt x="442" y="70"/>
                      </a:lnTo>
                      <a:lnTo>
                        <a:pt x="424" y="54"/>
                      </a:lnTo>
                      <a:lnTo>
                        <a:pt x="424" y="54"/>
                      </a:lnTo>
                      <a:lnTo>
                        <a:pt x="384" y="26"/>
                      </a:lnTo>
                      <a:lnTo>
                        <a:pt x="346" y="0"/>
                      </a:lnTo>
                      <a:lnTo>
                        <a:pt x="0" y="0"/>
                      </a:lnTo>
                      <a:lnTo>
                        <a:pt x="0" y="8"/>
                      </a:lnTo>
                      <a:lnTo>
                        <a:pt x="10" y="28"/>
                      </a:lnTo>
                      <a:lnTo>
                        <a:pt x="24" y="48"/>
                      </a:lnTo>
                      <a:lnTo>
                        <a:pt x="24" y="48"/>
                      </a:lnTo>
                      <a:lnTo>
                        <a:pt x="32" y="54"/>
                      </a:lnTo>
                      <a:lnTo>
                        <a:pt x="38" y="60"/>
                      </a:lnTo>
                      <a:lnTo>
                        <a:pt x="44" y="62"/>
                      </a:lnTo>
                      <a:lnTo>
                        <a:pt x="44" y="62"/>
                      </a:lnTo>
                      <a:lnTo>
                        <a:pt x="48" y="66"/>
                      </a:lnTo>
                      <a:lnTo>
                        <a:pt x="52" y="70"/>
                      </a:lnTo>
                      <a:lnTo>
                        <a:pt x="56" y="76"/>
                      </a:lnTo>
                      <a:lnTo>
                        <a:pt x="56" y="76"/>
                      </a:lnTo>
                      <a:lnTo>
                        <a:pt x="62" y="82"/>
                      </a:lnTo>
                      <a:lnTo>
                        <a:pt x="68" y="88"/>
                      </a:lnTo>
                      <a:lnTo>
                        <a:pt x="76" y="92"/>
                      </a:lnTo>
                      <a:lnTo>
                        <a:pt x="76" y="92"/>
                      </a:lnTo>
                      <a:lnTo>
                        <a:pt x="84" y="96"/>
                      </a:lnTo>
                      <a:lnTo>
                        <a:pt x="92" y="102"/>
                      </a:lnTo>
                      <a:lnTo>
                        <a:pt x="98" y="108"/>
                      </a:lnTo>
                      <a:lnTo>
                        <a:pt x="100" y="112"/>
                      </a:lnTo>
                      <a:lnTo>
                        <a:pt x="100" y="112"/>
                      </a:lnTo>
                      <a:lnTo>
                        <a:pt x="104" y="118"/>
                      </a:lnTo>
                      <a:lnTo>
                        <a:pt x="110" y="124"/>
                      </a:lnTo>
                      <a:lnTo>
                        <a:pt x="120" y="132"/>
                      </a:lnTo>
                      <a:lnTo>
                        <a:pt x="120" y="132"/>
                      </a:lnTo>
                      <a:lnTo>
                        <a:pt x="126" y="142"/>
                      </a:lnTo>
                      <a:lnTo>
                        <a:pt x="128" y="152"/>
                      </a:lnTo>
                      <a:lnTo>
                        <a:pt x="128" y="154"/>
                      </a:lnTo>
                      <a:lnTo>
                        <a:pt x="128" y="158"/>
                      </a:lnTo>
                      <a:lnTo>
                        <a:pt x="128" y="158"/>
                      </a:lnTo>
                      <a:lnTo>
                        <a:pt x="126" y="160"/>
                      </a:lnTo>
                      <a:lnTo>
                        <a:pt x="128" y="162"/>
                      </a:lnTo>
                      <a:lnTo>
                        <a:pt x="132" y="166"/>
                      </a:lnTo>
                      <a:lnTo>
                        <a:pt x="138" y="170"/>
                      </a:lnTo>
                      <a:lnTo>
                        <a:pt x="138" y="170"/>
                      </a:lnTo>
                      <a:lnTo>
                        <a:pt x="144" y="176"/>
                      </a:lnTo>
                      <a:lnTo>
                        <a:pt x="146" y="182"/>
                      </a:lnTo>
                      <a:lnTo>
                        <a:pt x="146" y="184"/>
                      </a:lnTo>
                      <a:lnTo>
                        <a:pt x="146" y="188"/>
                      </a:lnTo>
                      <a:lnTo>
                        <a:pt x="146" y="188"/>
                      </a:lnTo>
                      <a:lnTo>
                        <a:pt x="146" y="192"/>
                      </a:lnTo>
                      <a:lnTo>
                        <a:pt x="146" y="196"/>
                      </a:lnTo>
                      <a:lnTo>
                        <a:pt x="150" y="206"/>
                      </a:lnTo>
                      <a:lnTo>
                        <a:pt x="156" y="214"/>
                      </a:lnTo>
                      <a:lnTo>
                        <a:pt x="162" y="218"/>
                      </a:lnTo>
                      <a:lnTo>
                        <a:pt x="162" y="218"/>
                      </a:lnTo>
                      <a:lnTo>
                        <a:pt x="166" y="220"/>
                      </a:lnTo>
                      <a:lnTo>
                        <a:pt x="170" y="226"/>
                      </a:lnTo>
                      <a:lnTo>
                        <a:pt x="172" y="234"/>
                      </a:lnTo>
                      <a:lnTo>
                        <a:pt x="172" y="234"/>
                      </a:lnTo>
                      <a:lnTo>
                        <a:pt x="176" y="240"/>
                      </a:lnTo>
                      <a:lnTo>
                        <a:pt x="182" y="248"/>
                      </a:lnTo>
                      <a:lnTo>
                        <a:pt x="192" y="256"/>
                      </a:lnTo>
                      <a:lnTo>
                        <a:pt x="192" y="256"/>
                      </a:lnTo>
                      <a:lnTo>
                        <a:pt x="206" y="270"/>
                      </a:lnTo>
                      <a:lnTo>
                        <a:pt x="216" y="280"/>
                      </a:lnTo>
                      <a:lnTo>
                        <a:pt x="216" y="280"/>
                      </a:lnTo>
                      <a:lnTo>
                        <a:pt x="222" y="284"/>
                      </a:lnTo>
                      <a:lnTo>
                        <a:pt x="232" y="286"/>
                      </a:lnTo>
                      <a:lnTo>
                        <a:pt x="242" y="290"/>
                      </a:lnTo>
                      <a:lnTo>
                        <a:pt x="270" y="288"/>
                      </a:lnTo>
                      <a:lnTo>
                        <a:pt x="296" y="284"/>
                      </a:lnTo>
                      <a:lnTo>
                        <a:pt x="322" y="280"/>
                      </a:lnTo>
                      <a:lnTo>
                        <a:pt x="358" y="276"/>
                      </a:lnTo>
                      <a:lnTo>
                        <a:pt x="368" y="276"/>
                      </a:lnTo>
                      <a:lnTo>
                        <a:pt x="368" y="276"/>
                      </a:lnTo>
                      <a:lnTo>
                        <a:pt x="320" y="316"/>
                      </a:lnTo>
                      <a:lnTo>
                        <a:pt x="308" y="330"/>
                      </a:lnTo>
                      <a:lnTo>
                        <a:pt x="300" y="340"/>
                      </a:lnTo>
                      <a:lnTo>
                        <a:pt x="296" y="346"/>
                      </a:lnTo>
                      <a:lnTo>
                        <a:pt x="294" y="348"/>
                      </a:lnTo>
                      <a:lnTo>
                        <a:pt x="294" y="350"/>
                      </a:lnTo>
                      <a:lnTo>
                        <a:pt x="266" y="412"/>
                      </a:lnTo>
                      <a:lnTo>
                        <a:pt x="270" y="420"/>
                      </a:lnTo>
                      <a:lnTo>
                        <a:pt x="270" y="428"/>
                      </a:lnTo>
                      <a:lnTo>
                        <a:pt x="264" y="446"/>
                      </a:lnTo>
                      <a:lnTo>
                        <a:pt x="258" y="460"/>
                      </a:lnTo>
                      <a:lnTo>
                        <a:pt x="256" y="484"/>
                      </a:lnTo>
                      <a:lnTo>
                        <a:pt x="256" y="484"/>
                      </a:lnTo>
                      <a:lnTo>
                        <a:pt x="260" y="492"/>
                      </a:lnTo>
                      <a:lnTo>
                        <a:pt x="264" y="498"/>
                      </a:lnTo>
                      <a:lnTo>
                        <a:pt x="268" y="500"/>
                      </a:lnTo>
                      <a:lnTo>
                        <a:pt x="272" y="502"/>
                      </a:lnTo>
                      <a:lnTo>
                        <a:pt x="272" y="502"/>
                      </a:lnTo>
                      <a:lnTo>
                        <a:pt x="276" y="504"/>
                      </a:lnTo>
                      <a:lnTo>
                        <a:pt x="278" y="506"/>
                      </a:lnTo>
                      <a:lnTo>
                        <a:pt x="282" y="514"/>
                      </a:lnTo>
                      <a:lnTo>
                        <a:pt x="282" y="524"/>
                      </a:lnTo>
                      <a:lnTo>
                        <a:pt x="286" y="540"/>
                      </a:lnTo>
                      <a:lnTo>
                        <a:pt x="286" y="540"/>
                      </a:lnTo>
                      <a:lnTo>
                        <a:pt x="288" y="542"/>
                      </a:lnTo>
                      <a:lnTo>
                        <a:pt x="292" y="546"/>
                      </a:lnTo>
                      <a:lnTo>
                        <a:pt x="300" y="550"/>
                      </a:lnTo>
                      <a:lnTo>
                        <a:pt x="306" y="550"/>
                      </a:lnTo>
                      <a:lnTo>
                        <a:pt x="312" y="550"/>
                      </a:lnTo>
                      <a:lnTo>
                        <a:pt x="312" y="550"/>
                      </a:lnTo>
                      <a:lnTo>
                        <a:pt x="318" y="550"/>
                      </a:lnTo>
                      <a:lnTo>
                        <a:pt x="322" y="552"/>
                      </a:lnTo>
                      <a:lnTo>
                        <a:pt x="326" y="554"/>
                      </a:lnTo>
                      <a:lnTo>
                        <a:pt x="328" y="558"/>
                      </a:lnTo>
                      <a:lnTo>
                        <a:pt x="330" y="566"/>
                      </a:lnTo>
                      <a:lnTo>
                        <a:pt x="330" y="570"/>
                      </a:lnTo>
                      <a:lnTo>
                        <a:pt x="330" y="570"/>
                      </a:lnTo>
                      <a:lnTo>
                        <a:pt x="332" y="580"/>
                      </a:lnTo>
                      <a:lnTo>
                        <a:pt x="334" y="588"/>
                      </a:lnTo>
                      <a:lnTo>
                        <a:pt x="336" y="594"/>
                      </a:lnTo>
                      <a:lnTo>
                        <a:pt x="336" y="594"/>
                      </a:lnTo>
                      <a:lnTo>
                        <a:pt x="340" y="598"/>
                      </a:lnTo>
                      <a:lnTo>
                        <a:pt x="344" y="598"/>
                      </a:lnTo>
                      <a:lnTo>
                        <a:pt x="350" y="598"/>
                      </a:lnTo>
                      <a:lnTo>
                        <a:pt x="350" y="598"/>
                      </a:lnTo>
                      <a:lnTo>
                        <a:pt x="358" y="598"/>
                      </a:lnTo>
                      <a:lnTo>
                        <a:pt x="364" y="598"/>
                      </a:lnTo>
                      <a:lnTo>
                        <a:pt x="370" y="600"/>
                      </a:lnTo>
                      <a:lnTo>
                        <a:pt x="372" y="604"/>
                      </a:lnTo>
                      <a:lnTo>
                        <a:pt x="372" y="604"/>
                      </a:lnTo>
                      <a:lnTo>
                        <a:pt x="374" y="608"/>
                      </a:lnTo>
                      <a:lnTo>
                        <a:pt x="378" y="612"/>
                      </a:lnTo>
                      <a:lnTo>
                        <a:pt x="378" y="616"/>
                      </a:lnTo>
                      <a:lnTo>
                        <a:pt x="380" y="622"/>
                      </a:lnTo>
                      <a:lnTo>
                        <a:pt x="378" y="628"/>
                      </a:lnTo>
                      <a:lnTo>
                        <a:pt x="376" y="636"/>
                      </a:lnTo>
                      <a:lnTo>
                        <a:pt x="376" y="636"/>
                      </a:lnTo>
                      <a:lnTo>
                        <a:pt x="364" y="668"/>
                      </a:lnTo>
                      <a:lnTo>
                        <a:pt x="360" y="680"/>
                      </a:lnTo>
                      <a:lnTo>
                        <a:pt x="354" y="684"/>
                      </a:lnTo>
                      <a:lnTo>
                        <a:pt x="354" y="684"/>
                      </a:lnTo>
                      <a:lnTo>
                        <a:pt x="348" y="692"/>
                      </a:lnTo>
                      <a:lnTo>
                        <a:pt x="344" y="702"/>
                      </a:lnTo>
                      <a:lnTo>
                        <a:pt x="338" y="716"/>
                      </a:lnTo>
                      <a:lnTo>
                        <a:pt x="338" y="716"/>
                      </a:lnTo>
                      <a:lnTo>
                        <a:pt x="336" y="720"/>
                      </a:lnTo>
                      <a:lnTo>
                        <a:pt x="334" y="734"/>
                      </a:lnTo>
                      <a:lnTo>
                        <a:pt x="336" y="748"/>
                      </a:lnTo>
                      <a:lnTo>
                        <a:pt x="338" y="754"/>
                      </a:lnTo>
                      <a:lnTo>
                        <a:pt x="342" y="760"/>
                      </a:lnTo>
                      <a:lnTo>
                        <a:pt x="342" y="760"/>
                      </a:lnTo>
                      <a:lnTo>
                        <a:pt x="348" y="764"/>
                      </a:lnTo>
                      <a:lnTo>
                        <a:pt x="356" y="768"/>
                      </a:lnTo>
                      <a:lnTo>
                        <a:pt x="364" y="768"/>
                      </a:lnTo>
                      <a:lnTo>
                        <a:pt x="364" y="768"/>
                      </a:lnTo>
                      <a:lnTo>
                        <a:pt x="372" y="764"/>
                      </a:lnTo>
                      <a:lnTo>
                        <a:pt x="378" y="758"/>
                      </a:lnTo>
                      <a:lnTo>
                        <a:pt x="386" y="746"/>
                      </a:lnTo>
                      <a:lnTo>
                        <a:pt x="390" y="730"/>
                      </a:lnTo>
                      <a:lnTo>
                        <a:pt x="390" y="730"/>
                      </a:lnTo>
                      <a:lnTo>
                        <a:pt x="398" y="700"/>
                      </a:lnTo>
                      <a:lnTo>
                        <a:pt x="406" y="678"/>
                      </a:lnTo>
                      <a:lnTo>
                        <a:pt x="412" y="662"/>
                      </a:lnTo>
                      <a:lnTo>
                        <a:pt x="412" y="662"/>
                      </a:lnTo>
                      <a:lnTo>
                        <a:pt x="414" y="660"/>
                      </a:lnTo>
                      <a:lnTo>
                        <a:pt x="418" y="658"/>
                      </a:lnTo>
                      <a:lnTo>
                        <a:pt x="428" y="654"/>
                      </a:lnTo>
                      <a:lnTo>
                        <a:pt x="434" y="654"/>
                      </a:lnTo>
                      <a:lnTo>
                        <a:pt x="444" y="656"/>
                      </a:lnTo>
                      <a:lnTo>
                        <a:pt x="444" y="656"/>
                      </a:lnTo>
                      <a:lnTo>
                        <a:pt x="454" y="660"/>
                      </a:lnTo>
                      <a:lnTo>
                        <a:pt x="456" y="660"/>
                      </a:lnTo>
                      <a:lnTo>
                        <a:pt x="456" y="662"/>
                      </a:lnTo>
                      <a:lnTo>
                        <a:pt x="454" y="662"/>
                      </a:lnTo>
                      <a:lnTo>
                        <a:pt x="456" y="662"/>
                      </a:lnTo>
                      <a:lnTo>
                        <a:pt x="456" y="662"/>
                      </a:lnTo>
                      <a:lnTo>
                        <a:pt x="462" y="660"/>
                      </a:lnTo>
                      <a:lnTo>
                        <a:pt x="466" y="658"/>
                      </a:lnTo>
                      <a:lnTo>
                        <a:pt x="470" y="654"/>
                      </a:lnTo>
                      <a:lnTo>
                        <a:pt x="470" y="654"/>
                      </a:lnTo>
                      <a:lnTo>
                        <a:pt x="474" y="652"/>
                      </a:lnTo>
                      <a:lnTo>
                        <a:pt x="478" y="648"/>
                      </a:lnTo>
                      <a:lnTo>
                        <a:pt x="482" y="648"/>
                      </a:lnTo>
                      <a:lnTo>
                        <a:pt x="482" y="648"/>
                      </a:lnTo>
                      <a:lnTo>
                        <a:pt x="492" y="648"/>
                      </a:lnTo>
                      <a:lnTo>
                        <a:pt x="498" y="650"/>
                      </a:lnTo>
                      <a:lnTo>
                        <a:pt x="498" y="650"/>
                      </a:lnTo>
                      <a:lnTo>
                        <a:pt x="500" y="650"/>
                      </a:lnTo>
                      <a:lnTo>
                        <a:pt x="504" y="652"/>
                      </a:lnTo>
                      <a:lnTo>
                        <a:pt x="510" y="650"/>
                      </a:lnTo>
                      <a:lnTo>
                        <a:pt x="514" y="648"/>
                      </a:lnTo>
                      <a:lnTo>
                        <a:pt x="516" y="644"/>
                      </a:lnTo>
                      <a:lnTo>
                        <a:pt x="516" y="644"/>
                      </a:lnTo>
                      <a:lnTo>
                        <a:pt x="520" y="632"/>
                      </a:lnTo>
                      <a:lnTo>
                        <a:pt x="522" y="620"/>
                      </a:lnTo>
                      <a:lnTo>
                        <a:pt x="522" y="606"/>
                      </a:lnTo>
                      <a:lnTo>
                        <a:pt x="530" y="582"/>
                      </a:lnTo>
                      <a:lnTo>
                        <a:pt x="530" y="572"/>
                      </a:lnTo>
                      <a:lnTo>
                        <a:pt x="544" y="570"/>
                      </a:lnTo>
                      <a:lnTo>
                        <a:pt x="550" y="534"/>
                      </a:lnTo>
                      <a:lnTo>
                        <a:pt x="556" y="474"/>
                      </a:lnTo>
                      <a:lnTo>
                        <a:pt x="558" y="398"/>
                      </a:lnTo>
                      <a:lnTo>
                        <a:pt x="558" y="340"/>
                      </a:lnTo>
                      <a:lnTo>
                        <a:pt x="558" y="340"/>
                      </a:lnTo>
                      <a:lnTo>
                        <a:pt x="560" y="332"/>
                      </a:lnTo>
                      <a:lnTo>
                        <a:pt x="562" y="322"/>
                      </a:lnTo>
                      <a:lnTo>
                        <a:pt x="562" y="308"/>
                      </a:lnTo>
                      <a:lnTo>
                        <a:pt x="562" y="308"/>
                      </a:lnTo>
                      <a:lnTo>
                        <a:pt x="560" y="300"/>
                      </a:lnTo>
                      <a:lnTo>
                        <a:pt x="562" y="296"/>
                      </a:lnTo>
                      <a:lnTo>
                        <a:pt x="564" y="294"/>
                      </a:lnTo>
                      <a:lnTo>
                        <a:pt x="568" y="294"/>
                      </a:lnTo>
                      <a:lnTo>
                        <a:pt x="568" y="306"/>
                      </a:lnTo>
                      <a:lnTo>
                        <a:pt x="570" y="338"/>
                      </a:lnTo>
                      <a:lnTo>
                        <a:pt x="574" y="348"/>
                      </a:lnTo>
                      <a:lnTo>
                        <a:pt x="570" y="362"/>
                      </a:lnTo>
                      <a:lnTo>
                        <a:pt x="574" y="384"/>
                      </a:lnTo>
                      <a:lnTo>
                        <a:pt x="576" y="390"/>
                      </a:lnTo>
                      <a:lnTo>
                        <a:pt x="580" y="422"/>
                      </a:lnTo>
                      <a:lnTo>
                        <a:pt x="586" y="422"/>
                      </a:lnTo>
                      <a:lnTo>
                        <a:pt x="586" y="428"/>
                      </a:lnTo>
                      <a:lnTo>
                        <a:pt x="582" y="432"/>
                      </a:lnTo>
                      <a:lnTo>
                        <a:pt x="586" y="448"/>
                      </a:lnTo>
                      <a:lnTo>
                        <a:pt x="590" y="472"/>
                      </a:lnTo>
                      <a:lnTo>
                        <a:pt x="602" y="490"/>
                      </a:lnTo>
                      <a:lnTo>
                        <a:pt x="620" y="500"/>
                      </a:lnTo>
                      <a:lnTo>
                        <a:pt x="620" y="486"/>
                      </a:lnTo>
                      <a:lnTo>
                        <a:pt x="624" y="498"/>
                      </a:lnTo>
                      <a:lnTo>
                        <a:pt x="636" y="484"/>
                      </a:lnTo>
                      <a:lnTo>
                        <a:pt x="642" y="462"/>
                      </a:lnTo>
                      <a:lnTo>
                        <a:pt x="638" y="438"/>
                      </a:lnTo>
                      <a:lnTo>
                        <a:pt x="636" y="424"/>
                      </a:lnTo>
                      <a:lnTo>
                        <a:pt x="632" y="420"/>
                      </a:lnTo>
                      <a:lnTo>
                        <a:pt x="630" y="416"/>
                      </a:lnTo>
                      <a:lnTo>
                        <a:pt x="636" y="412"/>
                      </a:lnTo>
                      <a:lnTo>
                        <a:pt x="630" y="382"/>
                      </a:lnTo>
                      <a:lnTo>
                        <a:pt x="628" y="376"/>
                      </a:lnTo>
                      <a:lnTo>
                        <a:pt x="626" y="354"/>
                      </a:lnTo>
                      <a:lnTo>
                        <a:pt x="618" y="340"/>
                      </a:lnTo>
                      <a:lnTo>
                        <a:pt x="618" y="330"/>
                      </a:lnTo>
                      <a:lnTo>
                        <a:pt x="610" y="300"/>
                      </a:lnTo>
                      <a:lnTo>
                        <a:pt x="606" y="288"/>
                      </a:lnTo>
                      <a:lnTo>
                        <a:pt x="606" y="288"/>
                      </a:lnTo>
                      <a:lnTo>
                        <a:pt x="610" y="286"/>
                      </a:lnTo>
                      <a:lnTo>
                        <a:pt x="612" y="288"/>
                      </a:lnTo>
                      <a:lnTo>
                        <a:pt x="616" y="292"/>
                      </a:lnTo>
                      <a:lnTo>
                        <a:pt x="618" y="298"/>
                      </a:lnTo>
                      <a:lnTo>
                        <a:pt x="618" y="298"/>
                      </a:lnTo>
                      <a:lnTo>
                        <a:pt x="622" y="312"/>
                      </a:lnTo>
                      <a:lnTo>
                        <a:pt x="626" y="322"/>
                      </a:lnTo>
                      <a:lnTo>
                        <a:pt x="632" y="328"/>
                      </a:lnTo>
                      <a:lnTo>
                        <a:pt x="652" y="384"/>
                      </a:lnTo>
                      <a:lnTo>
                        <a:pt x="678" y="454"/>
                      </a:lnTo>
                      <a:lnTo>
                        <a:pt x="702" y="508"/>
                      </a:lnTo>
                      <a:lnTo>
                        <a:pt x="720" y="540"/>
                      </a:lnTo>
                      <a:lnTo>
                        <a:pt x="732" y="540"/>
                      </a:lnTo>
                      <a:lnTo>
                        <a:pt x="736" y="548"/>
                      </a:lnTo>
                      <a:lnTo>
                        <a:pt x="752" y="568"/>
                      </a:lnTo>
                      <a:lnTo>
                        <a:pt x="752" y="568"/>
                      </a:lnTo>
                      <a:lnTo>
                        <a:pt x="756" y="582"/>
                      </a:lnTo>
                      <a:lnTo>
                        <a:pt x="762" y="592"/>
                      </a:lnTo>
                      <a:lnTo>
                        <a:pt x="768" y="602"/>
                      </a:lnTo>
                      <a:lnTo>
                        <a:pt x="768" y="602"/>
                      </a:lnTo>
                      <a:lnTo>
                        <a:pt x="774" y="604"/>
                      </a:lnTo>
                      <a:lnTo>
                        <a:pt x="776" y="606"/>
                      </a:lnTo>
                      <a:lnTo>
                        <a:pt x="784" y="604"/>
                      </a:lnTo>
                      <a:lnTo>
                        <a:pt x="788" y="602"/>
                      </a:lnTo>
                      <a:lnTo>
                        <a:pt x="790" y="602"/>
                      </a:lnTo>
                      <a:lnTo>
                        <a:pt x="790" y="602"/>
                      </a:lnTo>
                      <a:lnTo>
                        <a:pt x="794" y="598"/>
                      </a:lnTo>
                      <a:lnTo>
                        <a:pt x="804" y="594"/>
                      </a:lnTo>
                      <a:lnTo>
                        <a:pt x="804" y="594"/>
                      </a:lnTo>
                      <a:lnTo>
                        <a:pt x="808" y="594"/>
                      </a:lnTo>
                      <a:lnTo>
                        <a:pt x="812" y="594"/>
                      </a:lnTo>
                      <a:lnTo>
                        <a:pt x="816" y="596"/>
                      </a:lnTo>
                      <a:lnTo>
                        <a:pt x="816" y="596"/>
                      </a:lnTo>
                      <a:lnTo>
                        <a:pt x="820" y="598"/>
                      </a:lnTo>
                      <a:lnTo>
                        <a:pt x="826" y="600"/>
                      </a:lnTo>
                      <a:lnTo>
                        <a:pt x="832" y="600"/>
                      </a:lnTo>
                      <a:lnTo>
                        <a:pt x="832" y="600"/>
                      </a:lnTo>
                      <a:lnTo>
                        <a:pt x="836" y="600"/>
                      </a:lnTo>
                      <a:lnTo>
                        <a:pt x="834" y="598"/>
                      </a:lnTo>
                      <a:lnTo>
                        <a:pt x="832" y="598"/>
                      </a:lnTo>
                      <a:lnTo>
                        <a:pt x="834" y="596"/>
                      </a:lnTo>
                      <a:lnTo>
                        <a:pt x="842" y="590"/>
                      </a:lnTo>
                      <a:lnTo>
                        <a:pt x="842" y="590"/>
                      </a:lnTo>
                      <a:lnTo>
                        <a:pt x="850" y="586"/>
                      </a:lnTo>
                      <a:lnTo>
                        <a:pt x="856" y="582"/>
                      </a:lnTo>
                      <a:lnTo>
                        <a:pt x="866" y="582"/>
                      </a:lnTo>
                      <a:lnTo>
                        <a:pt x="872" y="584"/>
                      </a:lnTo>
                      <a:lnTo>
                        <a:pt x="874" y="586"/>
                      </a:lnTo>
                      <a:lnTo>
                        <a:pt x="874" y="586"/>
                      </a:lnTo>
                      <a:lnTo>
                        <a:pt x="886" y="598"/>
                      </a:lnTo>
                      <a:lnTo>
                        <a:pt x="898" y="616"/>
                      </a:lnTo>
                      <a:lnTo>
                        <a:pt x="916" y="642"/>
                      </a:lnTo>
                      <a:lnTo>
                        <a:pt x="916" y="642"/>
                      </a:lnTo>
                      <a:lnTo>
                        <a:pt x="926" y="656"/>
                      </a:lnTo>
                      <a:lnTo>
                        <a:pt x="934" y="664"/>
                      </a:lnTo>
                      <a:lnTo>
                        <a:pt x="944" y="668"/>
                      </a:lnTo>
                      <a:lnTo>
                        <a:pt x="952" y="670"/>
                      </a:lnTo>
                      <a:lnTo>
                        <a:pt x="958" y="668"/>
                      </a:lnTo>
                      <a:lnTo>
                        <a:pt x="964" y="666"/>
                      </a:lnTo>
                      <a:lnTo>
                        <a:pt x="968" y="660"/>
                      </a:lnTo>
                      <a:lnTo>
                        <a:pt x="972" y="654"/>
                      </a:lnTo>
                      <a:lnTo>
                        <a:pt x="972" y="654"/>
                      </a:lnTo>
                      <a:lnTo>
                        <a:pt x="974" y="648"/>
                      </a:lnTo>
                      <a:lnTo>
                        <a:pt x="974" y="642"/>
                      </a:lnTo>
                      <a:lnTo>
                        <a:pt x="970" y="628"/>
                      </a:lnTo>
                      <a:lnTo>
                        <a:pt x="964" y="616"/>
                      </a:lnTo>
                      <a:lnTo>
                        <a:pt x="962" y="612"/>
                      </a:lnTo>
                      <a:lnTo>
                        <a:pt x="962" y="612"/>
                      </a:lnTo>
                      <a:lnTo>
                        <a:pt x="952" y="600"/>
                      </a:lnTo>
                      <a:lnTo>
                        <a:pt x="944" y="592"/>
                      </a:lnTo>
                      <a:lnTo>
                        <a:pt x="936" y="588"/>
                      </a:lnTo>
                      <a:lnTo>
                        <a:pt x="936" y="588"/>
                      </a:lnTo>
                      <a:lnTo>
                        <a:pt x="928" y="584"/>
                      </a:lnTo>
                      <a:lnTo>
                        <a:pt x="920" y="576"/>
                      </a:lnTo>
                      <a:lnTo>
                        <a:pt x="900" y="550"/>
                      </a:lnTo>
                      <a:lnTo>
                        <a:pt x="900" y="550"/>
                      </a:lnTo>
                      <a:lnTo>
                        <a:pt x="894" y="542"/>
                      </a:lnTo>
                      <a:lnTo>
                        <a:pt x="892" y="536"/>
                      </a:lnTo>
                      <a:lnTo>
                        <a:pt x="890" y="530"/>
                      </a:lnTo>
                      <a:lnTo>
                        <a:pt x="890" y="526"/>
                      </a:lnTo>
                      <a:lnTo>
                        <a:pt x="892" y="520"/>
                      </a:lnTo>
                      <a:lnTo>
                        <a:pt x="894" y="516"/>
                      </a:lnTo>
                      <a:lnTo>
                        <a:pt x="894" y="516"/>
                      </a:lnTo>
                      <a:lnTo>
                        <a:pt x="894" y="514"/>
                      </a:lnTo>
                      <a:lnTo>
                        <a:pt x="898" y="510"/>
                      </a:lnTo>
                      <a:lnTo>
                        <a:pt x="904" y="508"/>
                      </a:lnTo>
                      <a:lnTo>
                        <a:pt x="912" y="506"/>
                      </a:lnTo>
                      <a:lnTo>
                        <a:pt x="912" y="506"/>
                      </a:lnTo>
                      <a:lnTo>
                        <a:pt x="918" y="504"/>
                      </a:lnTo>
                      <a:lnTo>
                        <a:pt x="920" y="500"/>
                      </a:lnTo>
                      <a:lnTo>
                        <a:pt x="924" y="496"/>
                      </a:lnTo>
                      <a:lnTo>
                        <a:pt x="924" y="496"/>
                      </a:lnTo>
                      <a:lnTo>
                        <a:pt x="924" y="490"/>
                      </a:lnTo>
                      <a:lnTo>
                        <a:pt x="924" y="482"/>
                      </a:lnTo>
                      <a:lnTo>
                        <a:pt x="920" y="472"/>
                      </a:lnTo>
                      <a:lnTo>
                        <a:pt x="920" y="472"/>
                      </a:lnTo>
                      <a:lnTo>
                        <a:pt x="920" y="468"/>
                      </a:lnTo>
                      <a:lnTo>
                        <a:pt x="920" y="460"/>
                      </a:lnTo>
                      <a:lnTo>
                        <a:pt x="920" y="456"/>
                      </a:lnTo>
                      <a:lnTo>
                        <a:pt x="924" y="452"/>
                      </a:lnTo>
                      <a:lnTo>
                        <a:pt x="926" y="448"/>
                      </a:lnTo>
                      <a:lnTo>
                        <a:pt x="932" y="446"/>
                      </a:lnTo>
                      <a:lnTo>
                        <a:pt x="932" y="446"/>
                      </a:lnTo>
                      <a:lnTo>
                        <a:pt x="938" y="446"/>
                      </a:lnTo>
                      <a:lnTo>
                        <a:pt x="942" y="442"/>
                      </a:lnTo>
                      <a:lnTo>
                        <a:pt x="950" y="436"/>
                      </a:lnTo>
                      <a:lnTo>
                        <a:pt x="952" y="432"/>
                      </a:lnTo>
                      <a:lnTo>
                        <a:pt x="952" y="428"/>
                      </a:lnTo>
                      <a:lnTo>
                        <a:pt x="952" y="412"/>
                      </a:lnTo>
                      <a:lnTo>
                        <a:pt x="952" y="412"/>
                      </a:lnTo>
                      <a:lnTo>
                        <a:pt x="948" y="402"/>
                      </a:lnTo>
                      <a:lnTo>
                        <a:pt x="950" y="394"/>
                      </a:lnTo>
                      <a:lnTo>
                        <a:pt x="952" y="392"/>
                      </a:lnTo>
                      <a:lnTo>
                        <a:pt x="956" y="388"/>
                      </a:lnTo>
                      <a:lnTo>
                        <a:pt x="956" y="388"/>
                      </a:lnTo>
                      <a:lnTo>
                        <a:pt x="958" y="386"/>
                      </a:lnTo>
                      <a:lnTo>
                        <a:pt x="962" y="382"/>
                      </a:lnTo>
                      <a:lnTo>
                        <a:pt x="964" y="374"/>
                      </a:lnTo>
                      <a:lnTo>
                        <a:pt x="962" y="366"/>
                      </a:lnTo>
                      <a:lnTo>
                        <a:pt x="954" y="344"/>
                      </a:lnTo>
                      <a:lnTo>
                        <a:pt x="944" y="332"/>
                      </a:lnTo>
                      <a:lnTo>
                        <a:pt x="934" y="318"/>
                      </a:lnTo>
                      <a:lnTo>
                        <a:pt x="930" y="310"/>
                      </a:lnTo>
                      <a:lnTo>
                        <a:pt x="930" y="302"/>
                      </a:lnTo>
                      <a:lnTo>
                        <a:pt x="884" y="252"/>
                      </a:lnTo>
                      <a:lnTo>
                        <a:pt x="884" y="252"/>
                      </a:lnTo>
                      <a:lnTo>
                        <a:pt x="884" y="250"/>
                      </a:lnTo>
                      <a:lnTo>
                        <a:pt x="882" y="248"/>
                      </a:lnTo>
                      <a:lnTo>
                        <a:pt x="876" y="244"/>
                      </a:lnTo>
                      <a:lnTo>
                        <a:pt x="866" y="238"/>
                      </a:lnTo>
                      <a:lnTo>
                        <a:pt x="850" y="228"/>
                      </a:lnTo>
                      <a:lnTo>
                        <a:pt x="792" y="204"/>
                      </a:lnTo>
                      <a:lnTo>
                        <a:pt x="800" y="202"/>
                      </a:lnTo>
                      <a:lnTo>
                        <a:pt x="834" y="194"/>
                      </a:lnTo>
                      <a:lnTo>
                        <a:pt x="860" y="190"/>
                      </a:lnTo>
                      <a:lnTo>
                        <a:pt x="888" y="186"/>
                      </a:lnTo>
                      <a:lnTo>
                        <a:pt x="914" y="178"/>
                      </a:lnTo>
                      <a:lnTo>
                        <a:pt x="914" y="178"/>
                      </a:lnTo>
                      <a:lnTo>
                        <a:pt x="924" y="172"/>
                      </a:lnTo>
                      <a:lnTo>
                        <a:pt x="932" y="166"/>
                      </a:lnTo>
                      <a:lnTo>
                        <a:pt x="936" y="160"/>
                      </a:lnTo>
                      <a:lnTo>
                        <a:pt x="936" y="160"/>
                      </a:lnTo>
                      <a:lnTo>
                        <a:pt x="942" y="148"/>
                      </a:lnTo>
                      <a:lnTo>
                        <a:pt x="952" y="130"/>
                      </a:lnTo>
                      <a:lnTo>
                        <a:pt x="952" y="130"/>
                      </a:lnTo>
                      <a:lnTo>
                        <a:pt x="958" y="118"/>
                      </a:lnTo>
                      <a:lnTo>
                        <a:pt x="960" y="110"/>
                      </a:lnTo>
                      <a:lnTo>
                        <a:pt x="962" y="104"/>
                      </a:lnTo>
                      <a:lnTo>
                        <a:pt x="962" y="104"/>
                      </a:lnTo>
                      <a:lnTo>
                        <a:pt x="962" y="94"/>
                      </a:lnTo>
                      <a:lnTo>
                        <a:pt x="964" y="88"/>
                      </a:lnTo>
                      <a:lnTo>
                        <a:pt x="966" y="84"/>
                      </a:lnTo>
                      <a:lnTo>
                        <a:pt x="966" y="84"/>
                      </a:lnTo>
                      <a:lnTo>
                        <a:pt x="970" y="78"/>
                      </a:lnTo>
                      <a:lnTo>
                        <a:pt x="974" y="68"/>
                      </a:lnTo>
                      <a:lnTo>
                        <a:pt x="974" y="58"/>
                      </a:lnTo>
                      <a:lnTo>
                        <a:pt x="974" y="54"/>
                      </a:lnTo>
                      <a:lnTo>
                        <a:pt x="972" y="50"/>
                      </a:lnTo>
                      <a:lnTo>
                        <a:pt x="972" y="50"/>
                      </a:lnTo>
                      <a:lnTo>
                        <a:pt x="970" y="48"/>
                      </a:lnTo>
                      <a:lnTo>
                        <a:pt x="970" y="44"/>
                      </a:lnTo>
                      <a:lnTo>
                        <a:pt x="970" y="38"/>
                      </a:lnTo>
                      <a:lnTo>
                        <a:pt x="974" y="30"/>
                      </a:lnTo>
                      <a:lnTo>
                        <a:pt x="974" y="30"/>
                      </a:lnTo>
                      <a:lnTo>
                        <a:pt x="978" y="24"/>
                      </a:lnTo>
                      <a:lnTo>
                        <a:pt x="980" y="20"/>
                      </a:lnTo>
                      <a:lnTo>
                        <a:pt x="982" y="18"/>
                      </a:lnTo>
                      <a:lnTo>
                        <a:pt x="980" y="16"/>
                      </a:lnTo>
                      <a:lnTo>
                        <a:pt x="980" y="16"/>
                      </a:lnTo>
                      <a:lnTo>
                        <a:pt x="978" y="14"/>
                      </a:lnTo>
                      <a:lnTo>
                        <a:pt x="978" y="10"/>
                      </a:lnTo>
                      <a:lnTo>
                        <a:pt x="976" y="0"/>
                      </a:lnTo>
                      <a:lnTo>
                        <a:pt x="676" y="0"/>
                      </a:lnTo>
                      <a:close/>
                      <a:moveTo>
                        <a:pt x="562" y="150"/>
                      </a:moveTo>
                      <a:lnTo>
                        <a:pt x="562" y="150"/>
                      </a:lnTo>
                      <a:lnTo>
                        <a:pt x="562" y="150"/>
                      </a:lnTo>
                      <a:lnTo>
                        <a:pt x="562" y="150"/>
                      </a:lnTo>
                      <a:lnTo>
                        <a:pt x="562" y="150"/>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xmlns="" w="9525">
                      <a:solidFill>
                        <a:srgbClr val="000000"/>
                      </a:solidFill>
                      <a:round/>
                      <a:headEnd/>
                      <a:tailEnd/>
                    </a14:hiddenLine>
                  </a:ext>
                </a:extLst>
              </p:spPr>
              <p:txBody>
                <a:bodyPr/>
                <a:lstStyle/>
                <a:p>
                  <a:pPr defTabSz="457200" fontAlgn="auto">
                    <a:spcBef>
                      <a:spcPts val="0"/>
                    </a:spcBef>
                    <a:spcAft>
                      <a:spcPts val="0"/>
                    </a:spcAft>
                    <a:defRPr/>
                  </a:pPr>
                  <a:endParaRPr lang="en-US">
                    <a:latin typeface="+mn-lt"/>
                    <a:cs typeface="+mn-cs"/>
                  </a:endParaRPr>
                </a:p>
              </p:txBody>
            </p:sp>
          </p:grpSp>
          <p:grpSp>
            <p:nvGrpSpPr>
              <p:cNvPr id="146" name="Group 63"/>
              <p:cNvGrpSpPr>
                <a:grpSpLocks noChangeAspect="1"/>
              </p:cNvGrpSpPr>
              <p:nvPr/>
            </p:nvGrpSpPr>
            <p:grpSpPr>
              <a:xfrm>
                <a:off x="8324137" y="990588"/>
                <a:ext cx="819855" cy="1066798"/>
                <a:chOff x="7315200" y="5334000"/>
                <a:chExt cx="1054100" cy="1371600"/>
              </a:xfrm>
              <a:solidFill>
                <a:schemeClr val="bg2">
                  <a:lumMod val="50000"/>
                  <a:lumOff val="50000"/>
                  <a:alpha val="18000"/>
                </a:schemeClr>
              </a:solidFill>
            </p:grpSpPr>
            <p:sp>
              <p:nvSpPr>
                <p:cNvPr id="147" name="Freeform 70"/>
                <p:cNvSpPr>
                  <a:spLocks/>
                </p:cNvSpPr>
                <p:nvPr/>
              </p:nvSpPr>
              <p:spPr bwMode="auto">
                <a:xfrm>
                  <a:off x="7810500" y="5715000"/>
                  <a:ext cx="241300" cy="158750"/>
                </a:xfrm>
                <a:custGeom>
                  <a:avLst/>
                  <a:gdLst>
                    <a:gd name="T0" fmla="*/ 152 w 152"/>
                    <a:gd name="T1" fmla="*/ 100 h 100"/>
                    <a:gd name="T2" fmla="*/ 152 w 152"/>
                    <a:gd name="T3" fmla="*/ 100 h 100"/>
                    <a:gd name="T4" fmla="*/ 152 w 152"/>
                    <a:gd name="T5" fmla="*/ 100 h 100"/>
                    <a:gd name="T6" fmla="*/ 152 w 152"/>
                    <a:gd name="T7" fmla="*/ 100 h 100"/>
                    <a:gd name="T8" fmla="*/ 138 w 152"/>
                    <a:gd name="T9" fmla="*/ 90 h 100"/>
                    <a:gd name="T10" fmla="*/ 34 w 152"/>
                    <a:gd name="T11" fmla="*/ 18 h 100"/>
                    <a:gd name="T12" fmla="*/ 34 w 152"/>
                    <a:gd name="T13" fmla="*/ 18 h 100"/>
                    <a:gd name="T14" fmla="*/ 16 w 152"/>
                    <a:gd name="T15" fmla="*/ 6 h 100"/>
                    <a:gd name="T16" fmla="*/ 16 w 152"/>
                    <a:gd name="T17" fmla="*/ 6 h 100"/>
                    <a:gd name="T18" fmla="*/ 10 w 152"/>
                    <a:gd name="T19" fmla="*/ 2 h 100"/>
                    <a:gd name="T20" fmla="*/ 4 w 152"/>
                    <a:gd name="T21" fmla="*/ 0 h 100"/>
                    <a:gd name="T22" fmla="*/ 4 w 152"/>
                    <a:gd name="T23" fmla="*/ 0 h 100"/>
                    <a:gd name="T24" fmla="*/ 0 w 152"/>
                    <a:gd name="T25" fmla="*/ 0 h 100"/>
                    <a:gd name="T26" fmla="*/ 0 w 152"/>
                    <a:gd name="T27" fmla="*/ 2 h 100"/>
                    <a:gd name="T28" fmla="*/ 0 w 152"/>
                    <a:gd name="T29" fmla="*/ 2 h 100"/>
                    <a:gd name="T30" fmla="*/ 4 w 152"/>
                    <a:gd name="T31" fmla="*/ 6 h 100"/>
                    <a:gd name="T32" fmla="*/ 8 w 152"/>
                    <a:gd name="T33" fmla="*/ 8 h 100"/>
                    <a:gd name="T34" fmla="*/ 8 w 152"/>
                    <a:gd name="T35" fmla="*/ 8 h 100"/>
                    <a:gd name="T36" fmla="*/ 24 w 152"/>
                    <a:gd name="T37" fmla="*/ 18 h 100"/>
                    <a:gd name="T38" fmla="*/ 138 w 152"/>
                    <a:gd name="T39" fmla="*/ 92 h 100"/>
                    <a:gd name="T40" fmla="*/ 138 w 152"/>
                    <a:gd name="T41" fmla="*/ 92 h 100"/>
                    <a:gd name="T42" fmla="*/ 152 w 152"/>
                    <a:gd name="T43" fmla="*/ 100 h 100"/>
                    <a:gd name="T44" fmla="*/ 152 w 152"/>
                    <a:gd name="T45" fmla="*/ 100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2" h="100">
                      <a:moveTo>
                        <a:pt x="152" y="100"/>
                      </a:moveTo>
                      <a:lnTo>
                        <a:pt x="152" y="100"/>
                      </a:lnTo>
                      <a:lnTo>
                        <a:pt x="152" y="100"/>
                      </a:lnTo>
                      <a:lnTo>
                        <a:pt x="152" y="100"/>
                      </a:lnTo>
                      <a:lnTo>
                        <a:pt x="138" y="90"/>
                      </a:lnTo>
                      <a:lnTo>
                        <a:pt x="34" y="18"/>
                      </a:lnTo>
                      <a:lnTo>
                        <a:pt x="34" y="18"/>
                      </a:lnTo>
                      <a:lnTo>
                        <a:pt x="16" y="6"/>
                      </a:lnTo>
                      <a:lnTo>
                        <a:pt x="16" y="6"/>
                      </a:lnTo>
                      <a:lnTo>
                        <a:pt x="10" y="2"/>
                      </a:lnTo>
                      <a:lnTo>
                        <a:pt x="4" y="0"/>
                      </a:lnTo>
                      <a:lnTo>
                        <a:pt x="4" y="0"/>
                      </a:lnTo>
                      <a:lnTo>
                        <a:pt x="0" y="0"/>
                      </a:lnTo>
                      <a:lnTo>
                        <a:pt x="0" y="2"/>
                      </a:lnTo>
                      <a:lnTo>
                        <a:pt x="0" y="2"/>
                      </a:lnTo>
                      <a:lnTo>
                        <a:pt x="4" y="6"/>
                      </a:lnTo>
                      <a:lnTo>
                        <a:pt x="8" y="8"/>
                      </a:lnTo>
                      <a:lnTo>
                        <a:pt x="8" y="8"/>
                      </a:lnTo>
                      <a:lnTo>
                        <a:pt x="24" y="18"/>
                      </a:lnTo>
                      <a:lnTo>
                        <a:pt x="138" y="92"/>
                      </a:lnTo>
                      <a:lnTo>
                        <a:pt x="138" y="92"/>
                      </a:lnTo>
                      <a:lnTo>
                        <a:pt x="152" y="100"/>
                      </a:lnTo>
                      <a:lnTo>
                        <a:pt x="152" y="1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48" name="Freeform 71"/>
                <p:cNvSpPr>
                  <a:spLocks/>
                </p:cNvSpPr>
                <p:nvPr/>
              </p:nvSpPr>
              <p:spPr bwMode="auto">
                <a:xfrm>
                  <a:off x="8054975" y="588010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49" name="Freeform 72"/>
                <p:cNvSpPr>
                  <a:spLocks/>
                </p:cNvSpPr>
                <p:nvPr/>
              </p:nvSpPr>
              <p:spPr bwMode="auto">
                <a:xfrm>
                  <a:off x="8064500" y="5584825"/>
                  <a:ext cx="53975" cy="285750"/>
                </a:xfrm>
                <a:custGeom>
                  <a:avLst/>
                  <a:gdLst>
                    <a:gd name="T0" fmla="*/ 0 w 34"/>
                    <a:gd name="T1" fmla="*/ 178 h 180"/>
                    <a:gd name="T2" fmla="*/ 0 w 34"/>
                    <a:gd name="T3" fmla="*/ 178 h 180"/>
                    <a:gd name="T4" fmla="*/ 4 w 34"/>
                    <a:gd name="T5" fmla="*/ 162 h 180"/>
                    <a:gd name="T6" fmla="*/ 28 w 34"/>
                    <a:gd name="T7" fmla="*/ 30 h 180"/>
                    <a:gd name="T8" fmla="*/ 28 w 34"/>
                    <a:gd name="T9" fmla="*/ 30 h 180"/>
                    <a:gd name="T10" fmla="*/ 34 w 34"/>
                    <a:gd name="T11" fmla="*/ 10 h 180"/>
                    <a:gd name="T12" fmla="*/ 34 w 34"/>
                    <a:gd name="T13" fmla="*/ 10 h 180"/>
                    <a:gd name="T14" fmla="*/ 34 w 34"/>
                    <a:gd name="T15" fmla="*/ 6 h 180"/>
                    <a:gd name="T16" fmla="*/ 34 w 34"/>
                    <a:gd name="T17" fmla="*/ 2 h 180"/>
                    <a:gd name="T18" fmla="*/ 34 w 34"/>
                    <a:gd name="T19" fmla="*/ 2 h 180"/>
                    <a:gd name="T20" fmla="*/ 32 w 34"/>
                    <a:gd name="T21" fmla="*/ 0 h 180"/>
                    <a:gd name="T22" fmla="*/ 30 w 34"/>
                    <a:gd name="T23" fmla="*/ 2 h 180"/>
                    <a:gd name="T24" fmla="*/ 30 w 34"/>
                    <a:gd name="T25" fmla="*/ 2 h 180"/>
                    <a:gd name="T26" fmla="*/ 28 w 34"/>
                    <a:gd name="T27" fmla="*/ 8 h 180"/>
                    <a:gd name="T28" fmla="*/ 26 w 34"/>
                    <a:gd name="T29" fmla="*/ 14 h 180"/>
                    <a:gd name="T30" fmla="*/ 26 w 34"/>
                    <a:gd name="T31" fmla="*/ 14 h 180"/>
                    <a:gd name="T32" fmla="*/ 22 w 34"/>
                    <a:gd name="T33" fmla="*/ 38 h 180"/>
                    <a:gd name="T34" fmla="*/ 2 w 34"/>
                    <a:gd name="T35" fmla="*/ 162 h 180"/>
                    <a:gd name="T36" fmla="*/ 2 w 34"/>
                    <a:gd name="T37" fmla="*/ 162 h 180"/>
                    <a:gd name="T38" fmla="*/ 0 w 34"/>
                    <a:gd name="T39" fmla="*/ 178 h 180"/>
                    <a:gd name="T40" fmla="*/ 0 w 34"/>
                    <a:gd name="T41" fmla="*/ 178 h 180"/>
                    <a:gd name="T42" fmla="*/ 0 w 34"/>
                    <a:gd name="T43" fmla="*/ 180 h 180"/>
                    <a:gd name="T44" fmla="*/ 0 w 34"/>
                    <a:gd name="T45" fmla="*/ 180 h 180"/>
                    <a:gd name="T46" fmla="*/ 0 w 34"/>
                    <a:gd name="T47" fmla="*/ 178 h 180"/>
                    <a:gd name="T48" fmla="*/ 0 w 34"/>
                    <a:gd name="T49" fmla="*/ 178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 h="180">
                      <a:moveTo>
                        <a:pt x="0" y="178"/>
                      </a:moveTo>
                      <a:lnTo>
                        <a:pt x="0" y="178"/>
                      </a:lnTo>
                      <a:lnTo>
                        <a:pt x="4" y="162"/>
                      </a:lnTo>
                      <a:lnTo>
                        <a:pt x="28" y="30"/>
                      </a:lnTo>
                      <a:lnTo>
                        <a:pt x="28" y="30"/>
                      </a:lnTo>
                      <a:lnTo>
                        <a:pt x="34" y="10"/>
                      </a:lnTo>
                      <a:lnTo>
                        <a:pt x="34" y="10"/>
                      </a:lnTo>
                      <a:lnTo>
                        <a:pt x="34" y="6"/>
                      </a:lnTo>
                      <a:lnTo>
                        <a:pt x="34" y="2"/>
                      </a:lnTo>
                      <a:lnTo>
                        <a:pt x="34" y="2"/>
                      </a:lnTo>
                      <a:lnTo>
                        <a:pt x="32" y="0"/>
                      </a:lnTo>
                      <a:lnTo>
                        <a:pt x="30" y="2"/>
                      </a:lnTo>
                      <a:lnTo>
                        <a:pt x="30" y="2"/>
                      </a:lnTo>
                      <a:lnTo>
                        <a:pt x="28" y="8"/>
                      </a:lnTo>
                      <a:lnTo>
                        <a:pt x="26" y="14"/>
                      </a:lnTo>
                      <a:lnTo>
                        <a:pt x="26" y="14"/>
                      </a:lnTo>
                      <a:lnTo>
                        <a:pt x="22" y="38"/>
                      </a:lnTo>
                      <a:lnTo>
                        <a:pt x="2" y="162"/>
                      </a:lnTo>
                      <a:lnTo>
                        <a:pt x="2" y="162"/>
                      </a:lnTo>
                      <a:lnTo>
                        <a:pt x="0" y="178"/>
                      </a:lnTo>
                      <a:lnTo>
                        <a:pt x="0" y="178"/>
                      </a:lnTo>
                      <a:lnTo>
                        <a:pt x="0" y="180"/>
                      </a:lnTo>
                      <a:lnTo>
                        <a:pt x="0" y="180"/>
                      </a:lnTo>
                      <a:lnTo>
                        <a:pt x="0" y="178"/>
                      </a:lnTo>
                      <a:lnTo>
                        <a:pt x="0" y="17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50" name="Freeform 73"/>
                <p:cNvSpPr>
                  <a:spLocks noEditPoints="1"/>
                </p:cNvSpPr>
                <p:nvPr/>
              </p:nvSpPr>
              <p:spPr bwMode="auto">
                <a:xfrm>
                  <a:off x="7315200" y="5334000"/>
                  <a:ext cx="1054100" cy="1371600"/>
                </a:xfrm>
                <a:custGeom>
                  <a:avLst/>
                  <a:gdLst>
                    <a:gd name="T0" fmla="*/ 582 w 664"/>
                    <a:gd name="T1" fmla="*/ 488 h 864"/>
                    <a:gd name="T2" fmla="*/ 664 w 664"/>
                    <a:gd name="T3" fmla="*/ 356 h 864"/>
                    <a:gd name="T4" fmla="*/ 664 w 664"/>
                    <a:gd name="T5" fmla="*/ 0 h 864"/>
                    <a:gd name="T6" fmla="*/ 608 w 664"/>
                    <a:gd name="T7" fmla="*/ 50 h 864"/>
                    <a:gd name="T8" fmla="*/ 548 w 664"/>
                    <a:gd name="T9" fmla="*/ 146 h 864"/>
                    <a:gd name="T10" fmla="*/ 508 w 664"/>
                    <a:gd name="T11" fmla="*/ 294 h 864"/>
                    <a:gd name="T12" fmla="*/ 498 w 664"/>
                    <a:gd name="T13" fmla="*/ 358 h 864"/>
                    <a:gd name="T14" fmla="*/ 490 w 664"/>
                    <a:gd name="T15" fmla="*/ 342 h 864"/>
                    <a:gd name="T16" fmla="*/ 476 w 664"/>
                    <a:gd name="T17" fmla="*/ 338 h 864"/>
                    <a:gd name="T18" fmla="*/ 472 w 664"/>
                    <a:gd name="T19" fmla="*/ 338 h 864"/>
                    <a:gd name="T20" fmla="*/ 464 w 664"/>
                    <a:gd name="T21" fmla="*/ 338 h 864"/>
                    <a:gd name="T22" fmla="*/ 464 w 664"/>
                    <a:gd name="T23" fmla="*/ 344 h 864"/>
                    <a:gd name="T24" fmla="*/ 454 w 664"/>
                    <a:gd name="T25" fmla="*/ 350 h 864"/>
                    <a:gd name="T26" fmla="*/ 458 w 664"/>
                    <a:gd name="T27" fmla="*/ 362 h 864"/>
                    <a:gd name="T28" fmla="*/ 456 w 664"/>
                    <a:gd name="T29" fmla="*/ 376 h 864"/>
                    <a:gd name="T30" fmla="*/ 336 w 664"/>
                    <a:gd name="T31" fmla="*/ 294 h 864"/>
                    <a:gd name="T32" fmla="*/ 204 w 664"/>
                    <a:gd name="T33" fmla="*/ 246 h 864"/>
                    <a:gd name="T34" fmla="*/ 116 w 664"/>
                    <a:gd name="T35" fmla="*/ 242 h 864"/>
                    <a:gd name="T36" fmla="*/ 8 w 664"/>
                    <a:gd name="T37" fmla="*/ 282 h 864"/>
                    <a:gd name="T38" fmla="*/ 28 w 664"/>
                    <a:gd name="T39" fmla="*/ 358 h 864"/>
                    <a:gd name="T40" fmla="*/ 46 w 664"/>
                    <a:gd name="T41" fmla="*/ 368 h 864"/>
                    <a:gd name="T42" fmla="*/ 64 w 664"/>
                    <a:gd name="T43" fmla="*/ 380 h 864"/>
                    <a:gd name="T44" fmla="*/ 92 w 664"/>
                    <a:gd name="T45" fmla="*/ 390 h 864"/>
                    <a:gd name="T46" fmla="*/ 112 w 664"/>
                    <a:gd name="T47" fmla="*/ 406 h 864"/>
                    <a:gd name="T48" fmla="*/ 130 w 664"/>
                    <a:gd name="T49" fmla="*/ 430 h 864"/>
                    <a:gd name="T50" fmla="*/ 142 w 664"/>
                    <a:gd name="T51" fmla="*/ 438 h 864"/>
                    <a:gd name="T52" fmla="*/ 152 w 664"/>
                    <a:gd name="T53" fmla="*/ 456 h 864"/>
                    <a:gd name="T54" fmla="*/ 170 w 664"/>
                    <a:gd name="T55" fmla="*/ 474 h 864"/>
                    <a:gd name="T56" fmla="*/ 186 w 664"/>
                    <a:gd name="T57" fmla="*/ 490 h 864"/>
                    <a:gd name="T58" fmla="*/ 224 w 664"/>
                    <a:gd name="T59" fmla="*/ 516 h 864"/>
                    <a:gd name="T60" fmla="*/ 268 w 664"/>
                    <a:gd name="T61" fmla="*/ 512 h 864"/>
                    <a:gd name="T62" fmla="*/ 350 w 664"/>
                    <a:gd name="T63" fmla="*/ 482 h 864"/>
                    <a:gd name="T64" fmla="*/ 302 w 664"/>
                    <a:gd name="T65" fmla="*/ 566 h 864"/>
                    <a:gd name="T66" fmla="*/ 302 w 664"/>
                    <a:gd name="T67" fmla="*/ 586 h 864"/>
                    <a:gd name="T68" fmla="*/ 344 w 664"/>
                    <a:gd name="T69" fmla="*/ 630 h 864"/>
                    <a:gd name="T70" fmla="*/ 384 w 664"/>
                    <a:gd name="T71" fmla="*/ 646 h 864"/>
                    <a:gd name="T72" fmla="*/ 404 w 664"/>
                    <a:gd name="T73" fmla="*/ 662 h 864"/>
                    <a:gd name="T74" fmla="*/ 434 w 664"/>
                    <a:gd name="T75" fmla="*/ 676 h 864"/>
                    <a:gd name="T76" fmla="*/ 460 w 664"/>
                    <a:gd name="T77" fmla="*/ 704 h 864"/>
                    <a:gd name="T78" fmla="*/ 472 w 664"/>
                    <a:gd name="T79" fmla="*/ 740 h 864"/>
                    <a:gd name="T80" fmla="*/ 460 w 664"/>
                    <a:gd name="T81" fmla="*/ 788 h 864"/>
                    <a:gd name="T82" fmla="*/ 452 w 664"/>
                    <a:gd name="T83" fmla="*/ 824 h 864"/>
                    <a:gd name="T84" fmla="*/ 466 w 664"/>
                    <a:gd name="T85" fmla="*/ 864 h 864"/>
                    <a:gd name="T86" fmla="*/ 476 w 664"/>
                    <a:gd name="T87" fmla="*/ 860 h 864"/>
                    <a:gd name="T88" fmla="*/ 492 w 664"/>
                    <a:gd name="T89" fmla="*/ 792 h 864"/>
                    <a:gd name="T90" fmla="*/ 506 w 664"/>
                    <a:gd name="T91" fmla="*/ 770 h 864"/>
                    <a:gd name="T92" fmla="*/ 520 w 664"/>
                    <a:gd name="T93" fmla="*/ 726 h 864"/>
                    <a:gd name="T94" fmla="*/ 504 w 664"/>
                    <a:gd name="T95" fmla="*/ 578 h 864"/>
                    <a:gd name="T96" fmla="*/ 494 w 664"/>
                    <a:gd name="T97" fmla="*/ 502 h 864"/>
                    <a:gd name="T98" fmla="*/ 518 w 664"/>
                    <a:gd name="T99" fmla="*/ 508 h 864"/>
                    <a:gd name="T100" fmla="*/ 542 w 664"/>
                    <a:gd name="T101" fmla="*/ 568 h 864"/>
                    <a:gd name="T102" fmla="*/ 570 w 664"/>
                    <a:gd name="T103" fmla="*/ 620 h 864"/>
                    <a:gd name="T104" fmla="*/ 598 w 664"/>
                    <a:gd name="T105" fmla="*/ 590 h 864"/>
                    <a:gd name="T106" fmla="*/ 582 w 664"/>
                    <a:gd name="T107" fmla="*/ 548 h 864"/>
                    <a:gd name="T108" fmla="*/ 550 w 664"/>
                    <a:gd name="T109" fmla="*/ 484 h 864"/>
                    <a:gd name="T110" fmla="*/ 566 w 664"/>
                    <a:gd name="T111" fmla="*/ 472 h 864"/>
                    <a:gd name="T112" fmla="*/ 466 w 664"/>
                    <a:gd name="T113" fmla="*/ 344 h 8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664" h="864">
                      <a:moveTo>
                        <a:pt x="566" y="472"/>
                      </a:moveTo>
                      <a:lnTo>
                        <a:pt x="566" y="472"/>
                      </a:lnTo>
                      <a:lnTo>
                        <a:pt x="568" y="472"/>
                      </a:lnTo>
                      <a:lnTo>
                        <a:pt x="572" y="476"/>
                      </a:lnTo>
                      <a:lnTo>
                        <a:pt x="582" y="488"/>
                      </a:lnTo>
                      <a:lnTo>
                        <a:pt x="612" y="532"/>
                      </a:lnTo>
                      <a:lnTo>
                        <a:pt x="660" y="604"/>
                      </a:lnTo>
                      <a:lnTo>
                        <a:pt x="660" y="604"/>
                      </a:lnTo>
                      <a:lnTo>
                        <a:pt x="664" y="608"/>
                      </a:lnTo>
                      <a:lnTo>
                        <a:pt x="664" y="356"/>
                      </a:lnTo>
                      <a:lnTo>
                        <a:pt x="664" y="356"/>
                      </a:lnTo>
                      <a:lnTo>
                        <a:pt x="650" y="354"/>
                      </a:lnTo>
                      <a:lnTo>
                        <a:pt x="650" y="354"/>
                      </a:lnTo>
                      <a:lnTo>
                        <a:pt x="664" y="346"/>
                      </a:lnTo>
                      <a:lnTo>
                        <a:pt x="664" y="0"/>
                      </a:lnTo>
                      <a:lnTo>
                        <a:pt x="664" y="0"/>
                      </a:lnTo>
                      <a:lnTo>
                        <a:pt x="638" y="20"/>
                      </a:lnTo>
                      <a:lnTo>
                        <a:pt x="624" y="34"/>
                      </a:lnTo>
                      <a:lnTo>
                        <a:pt x="608" y="50"/>
                      </a:lnTo>
                      <a:lnTo>
                        <a:pt x="608" y="50"/>
                      </a:lnTo>
                      <a:lnTo>
                        <a:pt x="594" y="68"/>
                      </a:lnTo>
                      <a:lnTo>
                        <a:pt x="580" y="86"/>
                      </a:lnTo>
                      <a:lnTo>
                        <a:pt x="568" y="104"/>
                      </a:lnTo>
                      <a:lnTo>
                        <a:pt x="558" y="124"/>
                      </a:lnTo>
                      <a:lnTo>
                        <a:pt x="548" y="146"/>
                      </a:lnTo>
                      <a:lnTo>
                        <a:pt x="540" y="166"/>
                      </a:lnTo>
                      <a:lnTo>
                        <a:pt x="524" y="214"/>
                      </a:lnTo>
                      <a:lnTo>
                        <a:pt x="524" y="214"/>
                      </a:lnTo>
                      <a:lnTo>
                        <a:pt x="514" y="254"/>
                      </a:lnTo>
                      <a:lnTo>
                        <a:pt x="508" y="294"/>
                      </a:lnTo>
                      <a:lnTo>
                        <a:pt x="504" y="330"/>
                      </a:lnTo>
                      <a:lnTo>
                        <a:pt x="502" y="356"/>
                      </a:lnTo>
                      <a:lnTo>
                        <a:pt x="502" y="356"/>
                      </a:lnTo>
                      <a:lnTo>
                        <a:pt x="498" y="358"/>
                      </a:lnTo>
                      <a:lnTo>
                        <a:pt x="498" y="358"/>
                      </a:lnTo>
                      <a:lnTo>
                        <a:pt x="490" y="350"/>
                      </a:lnTo>
                      <a:lnTo>
                        <a:pt x="490" y="350"/>
                      </a:lnTo>
                      <a:lnTo>
                        <a:pt x="490" y="346"/>
                      </a:lnTo>
                      <a:lnTo>
                        <a:pt x="490" y="342"/>
                      </a:lnTo>
                      <a:lnTo>
                        <a:pt x="490" y="342"/>
                      </a:lnTo>
                      <a:lnTo>
                        <a:pt x="488" y="340"/>
                      </a:lnTo>
                      <a:lnTo>
                        <a:pt x="484" y="338"/>
                      </a:lnTo>
                      <a:lnTo>
                        <a:pt x="480" y="336"/>
                      </a:lnTo>
                      <a:lnTo>
                        <a:pt x="476" y="338"/>
                      </a:lnTo>
                      <a:lnTo>
                        <a:pt x="476" y="338"/>
                      </a:lnTo>
                      <a:lnTo>
                        <a:pt x="476" y="338"/>
                      </a:lnTo>
                      <a:lnTo>
                        <a:pt x="476" y="336"/>
                      </a:lnTo>
                      <a:lnTo>
                        <a:pt x="474" y="336"/>
                      </a:lnTo>
                      <a:lnTo>
                        <a:pt x="472" y="338"/>
                      </a:lnTo>
                      <a:lnTo>
                        <a:pt x="472" y="338"/>
                      </a:lnTo>
                      <a:lnTo>
                        <a:pt x="468" y="336"/>
                      </a:lnTo>
                      <a:lnTo>
                        <a:pt x="468" y="336"/>
                      </a:lnTo>
                      <a:lnTo>
                        <a:pt x="468" y="336"/>
                      </a:lnTo>
                      <a:lnTo>
                        <a:pt x="466" y="338"/>
                      </a:lnTo>
                      <a:lnTo>
                        <a:pt x="464" y="338"/>
                      </a:lnTo>
                      <a:lnTo>
                        <a:pt x="464" y="340"/>
                      </a:lnTo>
                      <a:lnTo>
                        <a:pt x="462" y="340"/>
                      </a:lnTo>
                      <a:lnTo>
                        <a:pt x="462" y="342"/>
                      </a:lnTo>
                      <a:lnTo>
                        <a:pt x="464" y="344"/>
                      </a:lnTo>
                      <a:lnTo>
                        <a:pt x="464" y="344"/>
                      </a:lnTo>
                      <a:lnTo>
                        <a:pt x="464" y="344"/>
                      </a:lnTo>
                      <a:lnTo>
                        <a:pt x="460" y="344"/>
                      </a:lnTo>
                      <a:lnTo>
                        <a:pt x="460" y="344"/>
                      </a:lnTo>
                      <a:lnTo>
                        <a:pt x="456" y="346"/>
                      </a:lnTo>
                      <a:lnTo>
                        <a:pt x="454" y="350"/>
                      </a:lnTo>
                      <a:lnTo>
                        <a:pt x="454" y="354"/>
                      </a:lnTo>
                      <a:lnTo>
                        <a:pt x="456" y="358"/>
                      </a:lnTo>
                      <a:lnTo>
                        <a:pt x="456" y="358"/>
                      </a:lnTo>
                      <a:lnTo>
                        <a:pt x="458" y="362"/>
                      </a:lnTo>
                      <a:lnTo>
                        <a:pt x="458" y="362"/>
                      </a:lnTo>
                      <a:lnTo>
                        <a:pt x="458" y="370"/>
                      </a:lnTo>
                      <a:lnTo>
                        <a:pt x="458" y="374"/>
                      </a:lnTo>
                      <a:lnTo>
                        <a:pt x="458" y="374"/>
                      </a:lnTo>
                      <a:lnTo>
                        <a:pt x="456" y="376"/>
                      </a:lnTo>
                      <a:lnTo>
                        <a:pt x="456" y="376"/>
                      </a:lnTo>
                      <a:lnTo>
                        <a:pt x="434" y="360"/>
                      </a:lnTo>
                      <a:lnTo>
                        <a:pt x="406" y="338"/>
                      </a:lnTo>
                      <a:lnTo>
                        <a:pt x="372" y="314"/>
                      </a:lnTo>
                      <a:lnTo>
                        <a:pt x="336" y="294"/>
                      </a:lnTo>
                      <a:lnTo>
                        <a:pt x="336" y="294"/>
                      </a:lnTo>
                      <a:lnTo>
                        <a:pt x="292" y="272"/>
                      </a:lnTo>
                      <a:lnTo>
                        <a:pt x="270" y="264"/>
                      </a:lnTo>
                      <a:lnTo>
                        <a:pt x="248" y="256"/>
                      </a:lnTo>
                      <a:lnTo>
                        <a:pt x="226" y="250"/>
                      </a:lnTo>
                      <a:lnTo>
                        <a:pt x="204" y="246"/>
                      </a:lnTo>
                      <a:lnTo>
                        <a:pt x="182" y="244"/>
                      </a:lnTo>
                      <a:lnTo>
                        <a:pt x="160" y="242"/>
                      </a:lnTo>
                      <a:lnTo>
                        <a:pt x="160" y="242"/>
                      </a:lnTo>
                      <a:lnTo>
                        <a:pt x="138" y="242"/>
                      </a:lnTo>
                      <a:lnTo>
                        <a:pt x="116" y="242"/>
                      </a:lnTo>
                      <a:lnTo>
                        <a:pt x="84" y="248"/>
                      </a:lnTo>
                      <a:lnTo>
                        <a:pt x="62" y="252"/>
                      </a:lnTo>
                      <a:lnTo>
                        <a:pt x="56" y="256"/>
                      </a:lnTo>
                      <a:lnTo>
                        <a:pt x="30" y="266"/>
                      </a:lnTo>
                      <a:lnTo>
                        <a:pt x="8" y="282"/>
                      </a:lnTo>
                      <a:lnTo>
                        <a:pt x="0" y="296"/>
                      </a:lnTo>
                      <a:lnTo>
                        <a:pt x="0" y="324"/>
                      </a:lnTo>
                      <a:lnTo>
                        <a:pt x="2" y="330"/>
                      </a:lnTo>
                      <a:lnTo>
                        <a:pt x="14" y="344"/>
                      </a:lnTo>
                      <a:lnTo>
                        <a:pt x="28" y="358"/>
                      </a:lnTo>
                      <a:lnTo>
                        <a:pt x="28" y="358"/>
                      </a:lnTo>
                      <a:lnTo>
                        <a:pt x="36" y="364"/>
                      </a:lnTo>
                      <a:lnTo>
                        <a:pt x="42" y="366"/>
                      </a:lnTo>
                      <a:lnTo>
                        <a:pt x="46" y="368"/>
                      </a:lnTo>
                      <a:lnTo>
                        <a:pt x="46" y="368"/>
                      </a:lnTo>
                      <a:lnTo>
                        <a:pt x="52" y="368"/>
                      </a:lnTo>
                      <a:lnTo>
                        <a:pt x="56" y="372"/>
                      </a:lnTo>
                      <a:lnTo>
                        <a:pt x="60" y="376"/>
                      </a:lnTo>
                      <a:lnTo>
                        <a:pt x="60" y="376"/>
                      </a:lnTo>
                      <a:lnTo>
                        <a:pt x="64" y="380"/>
                      </a:lnTo>
                      <a:lnTo>
                        <a:pt x="70" y="384"/>
                      </a:lnTo>
                      <a:lnTo>
                        <a:pt x="78" y="386"/>
                      </a:lnTo>
                      <a:lnTo>
                        <a:pt x="78" y="386"/>
                      </a:lnTo>
                      <a:lnTo>
                        <a:pt x="84" y="386"/>
                      </a:lnTo>
                      <a:lnTo>
                        <a:pt x="92" y="390"/>
                      </a:lnTo>
                      <a:lnTo>
                        <a:pt x="98" y="394"/>
                      </a:lnTo>
                      <a:lnTo>
                        <a:pt x="100" y="398"/>
                      </a:lnTo>
                      <a:lnTo>
                        <a:pt x="100" y="398"/>
                      </a:lnTo>
                      <a:lnTo>
                        <a:pt x="104" y="402"/>
                      </a:lnTo>
                      <a:lnTo>
                        <a:pt x="112" y="406"/>
                      </a:lnTo>
                      <a:lnTo>
                        <a:pt x="120" y="410"/>
                      </a:lnTo>
                      <a:lnTo>
                        <a:pt x="120" y="410"/>
                      </a:lnTo>
                      <a:lnTo>
                        <a:pt x="126" y="418"/>
                      </a:lnTo>
                      <a:lnTo>
                        <a:pt x="130" y="426"/>
                      </a:lnTo>
                      <a:lnTo>
                        <a:pt x="130" y="430"/>
                      </a:lnTo>
                      <a:lnTo>
                        <a:pt x="130" y="430"/>
                      </a:lnTo>
                      <a:lnTo>
                        <a:pt x="132" y="434"/>
                      </a:lnTo>
                      <a:lnTo>
                        <a:pt x="136" y="436"/>
                      </a:lnTo>
                      <a:lnTo>
                        <a:pt x="142" y="438"/>
                      </a:lnTo>
                      <a:lnTo>
                        <a:pt x="142" y="438"/>
                      </a:lnTo>
                      <a:lnTo>
                        <a:pt x="146" y="442"/>
                      </a:lnTo>
                      <a:lnTo>
                        <a:pt x="150" y="446"/>
                      </a:lnTo>
                      <a:lnTo>
                        <a:pt x="152" y="452"/>
                      </a:lnTo>
                      <a:lnTo>
                        <a:pt x="152" y="452"/>
                      </a:lnTo>
                      <a:lnTo>
                        <a:pt x="152" y="456"/>
                      </a:lnTo>
                      <a:lnTo>
                        <a:pt x="154" y="458"/>
                      </a:lnTo>
                      <a:lnTo>
                        <a:pt x="158" y="466"/>
                      </a:lnTo>
                      <a:lnTo>
                        <a:pt x="166" y="472"/>
                      </a:lnTo>
                      <a:lnTo>
                        <a:pt x="170" y="474"/>
                      </a:lnTo>
                      <a:lnTo>
                        <a:pt x="170" y="474"/>
                      </a:lnTo>
                      <a:lnTo>
                        <a:pt x="174" y="476"/>
                      </a:lnTo>
                      <a:lnTo>
                        <a:pt x="178" y="480"/>
                      </a:lnTo>
                      <a:lnTo>
                        <a:pt x="182" y="486"/>
                      </a:lnTo>
                      <a:lnTo>
                        <a:pt x="182" y="486"/>
                      </a:lnTo>
                      <a:lnTo>
                        <a:pt x="186" y="490"/>
                      </a:lnTo>
                      <a:lnTo>
                        <a:pt x="192" y="494"/>
                      </a:lnTo>
                      <a:lnTo>
                        <a:pt x="200" y="500"/>
                      </a:lnTo>
                      <a:lnTo>
                        <a:pt x="200" y="500"/>
                      </a:lnTo>
                      <a:lnTo>
                        <a:pt x="216" y="510"/>
                      </a:lnTo>
                      <a:lnTo>
                        <a:pt x="224" y="516"/>
                      </a:lnTo>
                      <a:lnTo>
                        <a:pt x="224" y="516"/>
                      </a:lnTo>
                      <a:lnTo>
                        <a:pt x="230" y="518"/>
                      </a:lnTo>
                      <a:lnTo>
                        <a:pt x="238" y="518"/>
                      </a:lnTo>
                      <a:lnTo>
                        <a:pt x="246" y="518"/>
                      </a:lnTo>
                      <a:lnTo>
                        <a:pt x="268" y="512"/>
                      </a:lnTo>
                      <a:lnTo>
                        <a:pt x="288" y="504"/>
                      </a:lnTo>
                      <a:lnTo>
                        <a:pt x="306" y="496"/>
                      </a:lnTo>
                      <a:lnTo>
                        <a:pt x="332" y="486"/>
                      </a:lnTo>
                      <a:lnTo>
                        <a:pt x="350" y="482"/>
                      </a:lnTo>
                      <a:lnTo>
                        <a:pt x="350" y="482"/>
                      </a:lnTo>
                      <a:lnTo>
                        <a:pt x="350" y="482"/>
                      </a:lnTo>
                      <a:lnTo>
                        <a:pt x="334" y="504"/>
                      </a:lnTo>
                      <a:lnTo>
                        <a:pt x="320" y="526"/>
                      </a:lnTo>
                      <a:lnTo>
                        <a:pt x="320" y="526"/>
                      </a:lnTo>
                      <a:lnTo>
                        <a:pt x="302" y="566"/>
                      </a:lnTo>
                      <a:lnTo>
                        <a:pt x="298" y="576"/>
                      </a:lnTo>
                      <a:lnTo>
                        <a:pt x="298" y="582"/>
                      </a:lnTo>
                      <a:lnTo>
                        <a:pt x="298" y="586"/>
                      </a:lnTo>
                      <a:lnTo>
                        <a:pt x="300" y="586"/>
                      </a:lnTo>
                      <a:lnTo>
                        <a:pt x="302" y="586"/>
                      </a:lnTo>
                      <a:lnTo>
                        <a:pt x="310" y="598"/>
                      </a:lnTo>
                      <a:lnTo>
                        <a:pt x="310" y="598"/>
                      </a:lnTo>
                      <a:lnTo>
                        <a:pt x="318" y="604"/>
                      </a:lnTo>
                      <a:lnTo>
                        <a:pt x="334" y="622"/>
                      </a:lnTo>
                      <a:lnTo>
                        <a:pt x="344" y="630"/>
                      </a:lnTo>
                      <a:lnTo>
                        <a:pt x="356" y="638"/>
                      </a:lnTo>
                      <a:lnTo>
                        <a:pt x="366" y="644"/>
                      </a:lnTo>
                      <a:lnTo>
                        <a:pt x="376" y="646"/>
                      </a:lnTo>
                      <a:lnTo>
                        <a:pt x="376" y="646"/>
                      </a:lnTo>
                      <a:lnTo>
                        <a:pt x="384" y="646"/>
                      </a:lnTo>
                      <a:lnTo>
                        <a:pt x="390" y="648"/>
                      </a:lnTo>
                      <a:lnTo>
                        <a:pt x="396" y="650"/>
                      </a:lnTo>
                      <a:lnTo>
                        <a:pt x="398" y="654"/>
                      </a:lnTo>
                      <a:lnTo>
                        <a:pt x="402" y="660"/>
                      </a:lnTo>
                      <a:lnTo>
                        <a:pt x="404" y="662"/>
                      </a:lnTo>
                      <a:lnTo>
                        <a:pt x="404" y="662"/>
                      </a:lnTo>
                      <a:lnTo>
                        <a:pt x="414" y="670"/>
                      </a:lnTo>
                      <a:lnTo>
                        <a:pt x="424" y="676"/>
                      </a:lnTo>
                      <a:lnTo>
                        <a:pt x="428" y="678"/>
                      </a:lnTo>
                      <a:lnTo>
                        <a:pt x="434" y="676"/>
                      </a:lnTo>
                      <a:lnTo>
                        <a:pt x="434" y="676"/>
                      </a:lnTo>
                      <a:lnTo>
                        <a:pt x="438" y="678"/>
                      </a:lnTo>
                      <a:lnTo>
                        <a:pt x="444" y="680"/>
                      </a:lnTo>
                      <a:lnTo>
                        <a:pt x="454" y="692"/>
                      </a:lnTo>
                      <a:lnTo>
                        <a:pt x="460" y="704"/>
                      </a:lnTo>
                      <a:lnTo>
                        <a:pt x="464" y="710"/>
                      </a:lnTo>
                      <a:lnTo>
                        <a:pt x="464" y="710"/>
                      </a:lnTo>
                      <a:lnTo>
                        <a:pt x="466" y="716"/>
                      </a:lnTo>
                      <a:lnTo>
                        <a:pt x="470" y="730"/>
                      </a:lnTo>
                      <a:lnTo>
                        <a:pt x="472" y="740"/>
                      </a:lnTo>
                      <a:lnTo>
                        <a:pt x="472" y="750"/>
                      </a:lnTo>
                      <a:lnTo>
                        <a:pt x="470" y="760"/>
                      </a:lnTo>
                      <a:lnTo>
                        <a:pt x="468" y="770"/>
                      </a:lnTo>
                      <a:lnTo>
                        <a:pt x="468" y="770"/>
                      </a:lnTo>
                      <a:lnTo>
                        <a:pt x="460" y="788"/>
                      </a:lnTo>
                      <a:lnTo>
                        <a:pt x="456" y="800"/>
                      </a:lnTo>
                      <a:lnTo>
                        <a:pt x="454" y="810"/>
                      </a:lnTo>
                      <a:lnTo>
                        <a:pt x="454" y="810"/>
                      </a:lnTo>
                      <a:lnTo>
                        <a:pt x="452" y="816"/>
                      </a:lnTo>
                      <a:lnTo>
                        <a:pt x="452" y="824"/>
                      </a:lnTo>
                      <a:lnTo>
                        <a:pt x="454" y="832"/>
                      </a:lnTo>
                      <a:lnTo>
                        <a:pt x="454" y="832"/>
                      </a:lnTo>
                      <a:lnTo>
                        <a:pt x="458" y="852"/>
                      </a:lnTo>
                      <a:lnTo>
                        <a:pt x="462" y="858"/>
                      </a:lnTo>
                      <a:lnTo>
                        <a:pt x="466" y="864"/>
                      </a:lnTo>
                      <a:lnTo>
                        <a:pt x="466" y="864"/>
                      </a:lnTo>
                      <a:lnTo>
                        <a:pt x="468" y="864"/>
                      </a:lnTo>
                      <a:lnTo>
                        <a:pt x="472" y="864"/>
                      </a:lnTo>
                      <a:lnTo>
                        <a:pt x="472" y="864"/>
                      </a:lnTo>
                      <a:lnTo>
                        <a:pt x="476" y="860"/>
                      </a:lnTo>
                      <a:lnTo>
                        <a:pt x="480" y="858"/>
                      </a:lnTo>
                      <a:lnTo>
                        <a:pt x="496" y="810"/>
                      </a:lnTo>
                      <a:lnTo>
                        <a:pt x="490" y="798"/>
                      </a:lnTo>
                      <a:lnTo>
                        <a:pt x="490" y="798"/>
                      </a:lnTo>
                      <a:lnTo>
                        <a:pt x="492" y="792"/>
                      </a:lnTo>
                      <a:lnTo>
                        <a:pt x="494" y="786"/>
                      </a:lnTo>
                      <a:lnTo>
                        <a:pt x="498" y="784"/>
                      </a:lnTo>
                      <a:lnTo>
                        <a:pt x="498" y="784"/>
                      </a:lnTo>
                      <a:lnTo>
                        <a:pt x="502" y="778"/>
                      </a:lnTo>
                      <a:lnTo>
                        <a:pt x="506" y="770"/>
                      </a:lnTo>
                      <a:lnTo>
                        <a:pt x="508" y="758"/>
                      </a:lnTo>
                      <a:lnTo>
                        <a:pt x="508" y="758"/>
                      </a:lnTo>
                      <a:lnTo>
                        <a:pt x="512" y="748"/>
                      </a:lnTo>
                      <a:lnTo>
                        <a:pt x="520" y="726"/>
                      </a:lnTo>
                      <a:lnTo>
                        <a:pt x="520" y="726"/>
                      </a:lnTo>
                      <a:lnTo>
                        <a:pt x="524" y="694"/>
                      </a:lnTo>
                      <a:lnTo>
                        <a:pt x="526" y="676"/>
                      </a:lnTo>
                      <a:lnTo>
                        <a:pt x="524" y="662"/>
                      </a:lnTo>
                      <a:lnTo>
                        <a:pt x="524" y="662"/>
                      </a:lnTo>
                      <a:lnTo>
                        <a:pt x="504" y="578"/>
                      </a:lnTo>
                      <a:lnTo>
                        <a:pt x="494" y="526"/>
                      </a:lnTo>
                      <a:lnTo>
                        <a:pt x="492" y="510"/>
                      </a:lnTo>
                      <a:lnTo>
                        <a:pt x="492" y="504"/>
                      </a:lnTo>
                      <a:lnTo>
                        <a:pt x="494" y="502"/>
                      </a:lnTo>
                      <a:lnTo>
                        <a:pt x="494" y="502"/>
                      </a:lnTo>
                      <a:lnTo>
                        <a:pt x="498" y="498"/>
                      </a:lnTo>
                      <a:lnTo>
                        <a:pt x="500" y="492"/>
                      </a:lnTo>
                      <a:lnTo>
                        <a:pt x="504" y="474"/>
                      </a:lnTo>
                      <a:lnTo>
                        <a:pt x="512" y="500"/>
                      </a:lnTo>
                      <a:lnTo>
                        <a:pt x="518" y="508"/>
                      </a:lnTo>
                      <a:lnTo>
                        <a:pt x="518" y="520"/>
                      </a:lnTo>
                      <a:lnTo>
                        <a:pt x="526" y="538"/>
                      </a:lnTo>
                      <a:lnTo>
                        <a:pt x="528" y="542"/>
                      </a:lnTo>
                      <a:lnTo>
                        <a:pt x="538" y="568"/>
                      </a:lnTo>
                      <a:lnTo>
                        <a:pt x="542" y="568"/>
                      </a:lnTo>
                      <a:lnTo>
                        <a:pt x="544" y="572"/>
                      </a:lnTo>
                      <a:lnTo>
                        <a:pt x="542" y="576"/>
                      </a:lnTo>
                      <a:lnTo>
                        <a:pt x="548" y="588"/>
                      </a:lnTo>
                      <a:lnTo>
                        <a:pt x="556" y="608"/>
                      </a:lnTo>
                      <a:lnTo>
                        <a:pt x="570" y="620"/>
                      </a:lnTo>
                      <a:lnTo>
                        <a:pt x="588" y="626"/>
                      </a:lnTo>
                      <a:lnTo>
                        <a:pt x="584" y="614"/>
                      </a:lnTo>
                      <a:lnTo>
                        <a:pt x="590" y="624"/>
                      </a:lnTo>
                      <a:lnTo>
                        <a:pt x="598" y="608"/>
                      </a:lnTo>
                      <a:lnTo>
                        <a:pt x="598" y="590"/>
                      </a:lnTo>
                      <a:lnTo>
                        <a:pt x="590" y="570"/>
                      </a:lnTo>
                      <a:lnTo>
                        <a:pt x="586" y="558"/>
                      </a:lnTo>
                      <a:lnTo>
                        <a:pt x="580" y="556"/>
                      </a:lnTo>
                      <a:lnTo>
                        <a:pt x="580" y="552"/>
                      </a:lnTo>
                      <a:lnTo>
                        <a:pt x="582" y="548"/>
                      </a:lnTo>
                      <a:lnTo>
                        <a:pt x="572" y="524"/>
                      </a:lnTo>
                      <a:lnTo>
                        <a:pt x="570" y="520"/>
                      </a:lnTo>
                      <a:lnTo>
                        <a:pt x="562" y="502"/>
                      </a:lnTo>
                      <a:lnTo>
                        <a:pt x="554" y="492"/>
                      </a:lnTo>
                      <a:lnTo>
                        <a:pt x="550" y="484"/>
                      </a:lnTo>
                      <a:lnTo>
                        <a:pt x="538" y="460"/>
                      </a:lnTo>
                      <a:lnTo>
                        <a:pt x="538" y="460"/>
                      </a:lnTo>
                      <a:lnTo>
                        <a:pt x="554" y="470"/>
                      </a:lnTo>
                      <a:lnTo>
                        <a:pt x="560" y="472"/>
                      </a:lnTo>
                      <a:lnTo>
                        <a:pt x="566" y="472"/>
                      </a:lnTo>
                      <a:lnTo>
                        <a:pt x="566" y="472"/>
                      </a:lnTo>
                      <a:close/>
                      <a:moveTo>
                        <a:pt x="466" y="344"/>
                      </a:moveTo>
                      <a:lnTo>
                        <a:pt x="466" y="344"/>
                      </a:lnTo>
                      <a:lnTo>
                        <a:pt x="466" y="344"/>
                      </a:lnTo>
                      <a:lnTo>
                        <a:pt x="466" y="344"/>
                      </a:lnTo>
                      <a:lnTo>
                        <a:pt x="466" y="344"/>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xmlns="" w="9525">
                      <a:solidFill>
                        <a:srgbClr val="000000"/>
                      </a:solidFill>
                      <a:round/>
                      <a:headEnd/>
                      <a:tailEnd/>
                    </a14:hiddenLine>
                  </a:ext>
                </a:extLst>
              </p:spPr>
              <p:txBody>
                <a:bodyPr/>
                <a:lstStyle/>
                <a:p>
                  <a:pPr defTabSz="457200" fontAlgn="auto">
                    <a:spcBef>
                      <a:spcPts val="0"/>
                    </a:spcBef>
                    <a:spcAft>
                      <a:spcPts val="0"/>
                    </a:spcAft>
                    <a:defRPr/>
                  </a:pPr>
                  <a:endParaRPr lang="en-US">
                    <a:latin typeface="+mn-lt"/>
                    <a:cs typeface="+mn-cs"/>
                  </a:endParaRPr>
                </a:p>
              </p:txBody>
            </p:sp>
          </p:grpSp>
        </p:grpSp>
      </p:grpSp>
      <p:sp>
        <p:nvSpPr>
          <p:cNvPr id="1027" name="Title Placeholder 1"/>
          <p:cNvSpPr>
            <a:spLocks noGrp="1"/>
          </p:cNvSpPr>
          <p:nvPr>
            <p:ph type="title"/>
          </p:nvPr>
        </p:nvSpPr>
        <p:spPr bwMode="auto">
          <a:xfrm>
            <a:off x="1009650" y="676275"/>
            <a:ext cx="7124700" cy="923925"/>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Kliknutím lze upravit styl.</a:t>
            </a:r>
            <a:endParaRPr lang="en-US" smtClean="0"/>
          </a:p>
        </p:txBody>
      </p:sp>
      <p:sp>
        <p:nvSpPr>
          <p:cNvPr id="1028" name="Text Placeholder 2"/>
          <p:cNvSpPr>
            <a:spLocks noGrp="1"/>
          </p:cNvSpPr>
          <p:nvPr>
            <p:ph type="body" idx="1"/>
          </p:nvPr>
        </p:nvSpPr>
        <p:spPr bwMode="auto">
          <a:xfrm>
            <a:off x="1009650" y="1806575"/>
            <a:ext cx="7124700" cy="4052888"/>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4" name="Date Placeholder 3"/>
          <p:cNvSpPr>
            <a:spLocks noGrp="1"/>
          </p:cNvSpPr>
          <p:nvPr>
            <p:ph type="dt" sz="half" idx="2"/>
          </p:nvPr>
        </p:nvSpPr>
        <p:spPr>
          <a:xfrm>
            <a:off x="6437313" y="5951538"/>
            <a:ext cx="2133600" cy="365125"/>
          </a:xfrm>
          <a:prstGeom prst="rect">
            <a:avLst/>
          </a:prstGeom>
        </p:spPr>
        <p:txBody>
          <a:bodyPr vert="horz" lIns="91440" tIns="45720" rIns="91440" bIns="45720" rtlCol="0" anchor="b"/>
          <a:lstStyle>
            <a:lvl1pPr algn="r" fontAlgn="auto">
              <a:spcBef>
                <a:spcPts val="0"/>
              </a:spcBef>
              <a:spcAft>
                <a:spcPts val="0"/>
              </a:spcAft>
              <a:defRPr sz="900" smtClean="0">
                <a:solidFill>
                  <a:schemeClr val="tx1">
                    <a:lumMod val="75000"/>
                    <a:lumOff val="25000"/>
                  </a:schemeClr>
                </a:solidFill>
                <a:latin typeface="+mn-lt"/>
                <a:cs typeface="+mn-cs"/>
              </a:defRPr>
            </a:lvl1pPr>
          </a:lstStyle>
          <a:p>
            <a:pPr>
              <a:defRPr/>
            </a:pPr>
            <a:fld id="{50488576-D9D8-47B1-891D-7719594D9F0D}" type="datetimeFigureOut">
              <a:rPr lang="cs-CZ"/>
              <a:pPr>
                <a:defRPr/>
              </a:pPr>
              <a:t>15.11.2013</a:t>
            </a:fld>
            <a:endParaRPr lang="cs-CZ"/>
          </a:p>
        </p:txBody>
      </p:sp>
      <p:sp>
        <p:nvSpPr>
          <p:cNvPr id="5" name="Footer Placeholder 4"/>
          <p:cNvSpPr>
            <a:spLocks noGrp="1"/>
          </p:cNvSpPr>
          <p:nvPr>
            <p:ph type="ftr" sz="quarter" idx="3"/>
          </p:nvPr>
        </p:nvSpPr>
        <p:spPr>
          <a:xfrm>
            <a:off x="1181100" y="5951538"/>
            <a:ext cx="5256213" cy="365125"/>
          </a:xfrm>
          <a:prstGeom prst="rect">
            <a:avLst/>
          </a:prstGeom>
        </p:spPr>
        <p:txBody>
          <a:bodyPr vert="horz" lIns="91440" tIns="45720" rIns="91440" bIns="45720" rtlCol="0" anchor="b"/>
          <a:lstStyle>
            <a:lvl1pPr algn="l" fontAlgn="auto">
              <a:spcBef>
                <a:spcPts val="0"/>
              </a:spcBef>
              <a:spcAft>
                <a:spcPts val="0"/>
              </a:spcAft>
              <a:defRPr sz="900">
                <a:solidFill>
                  <a:schemeClr val="tx1">
                    <a:lumMod val="75000"/>
                    <a:lumOff val="25000"/>
                  </a:schemeClr>
                </a:solidFill>
                <a:latin typeface="+mn-lt"/>
                <a:cs typeface="+mn-cs"/>
              </a:defRPr>
            </a:lvl1pPr>
          </a:lstStyle>
          <a:p>
            <a:pPr>
              <a:defRPr/>
            </a:pPr>
            <a:endParaRPr lang="cs-CZ"/>
          </a:p>
        </p:txBody>
      </p:sp>
      <p:sp>
        <p:nvSpPr>
          <p:cNvPr id="6" name="Slide Number Placeholder 5"/>
          <p:cNvSpPr>
            <a:spLocks noGrp="1"/>
          </p:cNvSpPr>
          <p:nvPr>
            <p:ph type="sldNum" sz="quarter" idx="4"/>
          </p:nvPr>
        </p:nvSpPr>
        <p:spPr>
          <a:xfrm>
            <a:off x="573088" y="5951538"/>
            <a:ext cx="608012" cy="365125"/>
          </a:xfrm>
          <a:prstGeom prst="rect">
            <a:avLst/>
          </a:prstGeom>
        </p:spPr>
        <p:txBody>
          <a:bodyPr vert="horz" lIns="91440" tIns="45720" rIns="91440" bIns="45720" rtlCol="0" anchor="b"/>
          <a:lstStyle>
            <a:lvl1pPr algn="l" fontAlgn="auto">
              <a:spcBef>
                <a:spcPts val="0"/>
              </a:spcBef>
              <a:spcAft>
                <a:spcPts val="0"/>
              </a:spcAft>
              <a:defRPr sz="1800" smtClean="0">
                <a:solidFill>
                  <a:schemeClr val="tx1">
                    <a:lumMod val="75000"/>
                    <a:lumOff val="25000"/>
                  </a:schemeClr>
                </a:solidFill>
                <a:latin typeface="+mn-lt"/>
                <a:cs typeface="+mn-cs"/>
              </a:defRPr>
            </a:lvl1pPr>
          </a:lstStyle>
          <a:p>
            <a:pPr>
              <a:defRPr/>
            </a:pPr>
            <a:fld id="{2436F127-FCB7-4295-A474-408402FF3E13}"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3" r:id="rId9"/>
    <p:sldLayoutId id="2147483681" r:id="rId10"/>
    <p:sldLayoutId id="2147483682" r:id="rId11"/>
  </p:sldLayoutIdLst>
  <p:txStyles>
    <p:titleStyle>
      <a:lvl1pPr algn="l" defTabSz="457200" rtl="0" fontAlgn="base">
        <a:spcBef>
          <a:spcPct val="0"/>
        </a:spcBef>
        <a:spcAft>
          <a:spcPct val="0"/>
        </a:spcAft>
        <a:defRPr sz="3200" kern="1200">
          <a:solidFill>
            <a:srgbClr val="404040"/>
          </a:solidFill>
          <a:latin typeface="+mj-lt"/>
          <a:ea typeface="Trebuchet MS" pitchFamily="34" charset="0"/>
          <a:cs typeface="Trebuchet MS"/>
        </a:defRPr>
      </a:lvl1pPr>
      <a:lvl2pPr algn="l" defTabSz="457200" rtl="0" fontAlgn="base">
        <a:spcBef>
          <a:spcPct val="0"/>
        </a:spcBef>
        <a:spcAft>
          <a:spcPct val="0"/>
        </a:spcAft>
        <a:defRPr sz="3200">
          <a:solidFill>
            <a:srgbClr val="404040"/>
          </a:solidFill>
          <a:latin typeface="Verdana" pitchFamily="34" charset="0"/>
          <a:ea typeface="Trebuchet MS" pitchFamily="34" charset="0"/>
          <a:cs typeface="Trebuchet MS" pitchFamily="34" charset="0"/>
        </a:defRPr>
      </a:lvl2pPr>
      <a:lvl3pPr algn="l" defTabSz="457200" rtl="0" fontAlgn="base">
        <a:spcBef>
          <a:spcPct val="0"/>
        </a:spcBef>
        <a:spcAft>
          <a:spcPct val="0"/>
        </a:spcAft>
        <a:defRPr sz="3200">
          <a:solidFill>
            <a:srgbClr val="404040"/>
          </a:solidFill>
          <a:latin typeface="Verdana" pitchFamily="34" charset="0"/>
          <a:ea typeface="Trebuchet MS" pitchFamily="34" charset="0"/>
          <a:cs typeface="Trebuchet MS" pitchFamily="34" charset="0"/>
        </a:defRPr>
      </a:lvl3pPr>
      <a:lvl4pPr algn="l" defTabSz="457200" rtl="0" fontAlgn="base">
        <a:spcBef>
          <a:spcPct val="0"/>
        </a:spcBef>
        <a:spcAft>
          <a:spcPct val="0"/>
        </a:spcAft>
        <a:defRPr sz="3200">
          <a:solidFill>
            <a:srgbClr val="404040"/>
          </a:solidFill>
          <a:latin typeface="Verdana" pitchFamily="34" charset="0"/>
          <a:ea typeface="Trebuchet MS" pitchFamily="34" charset="0"/>
          <a:cs typeface="Trebuchet MS" pitchFamily="34" charset="0"/>
        </a:defRPr>
      </a:lvl4pPr>
      <a:lvl5pPr algn="l" defTabSz="457200" rtl="0" fontAlgn="base">
        <a:spcBef>
          <a:spcPct val="0"/>
        </a:spcBef>
        <a:spcAft>
          <a:spcPct val="0"/>
        </a:spcAft>
        <a:defRPr sz="3200">
          <a:solidFill>
            <a:srgbClr val="404040"/>
          </a:solidFill>
          <a:latin typeface="Verdana" pitchFamily="34" charset="0"/>
          <a:ea typeface="Trebuchet MS" pitchFamily="34" charset="0"/>
          <a:cs typeface="Trebuchet MS"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fontAlgn="base">
        <a:spcBef>
          <a:spcPct val="20000"/>
        </a:spcBef>
        <a:spcAft>
          <a:spcPts val="600"/>
        </a:spcAft>
        <a:buClr>
          <a:srgbClr val="404040"/>
        </a:buClr>
        <a:buFont typeface="Wingdings 2" pitchFamily="18" charset="2"/>
        <a:buChar char=""/>
        <a:defRPr kern="1200">
          <a:solidFill>
            <a:srgbClr val="404040"/>
          </a:solidFill>
          <a:latin typeface="+mn-lt"/>
          <a:ea typeface="+mn-ea"/>
          <a:cs typeface="+mn-cs"/>
        </a:defRPr>
      </a:lvl1pPr>
      <a:lvl2pPr marL="742950" indent="-285750" algn="l" defTabSz="457200" rtl="0" fontAlgn="base">
        <a:spcBef>
          <a:spcPct val="20000"/>
        </a:spcBef>
        <a:spcAft>
          <a:spcPts val="600"/>
        </a:spcAft>
        <a:buClr>
          <a:srgbClr val="404040"/>
        </a:buClr>
        <a:buFont typeface="Wingdings 2" pitchFamily="18" charset="2"/>
        <a:buChar char=""/>
        <a:defRPr sz="1600" kern="1200">
          <a:solidFill>
            <a:srgbClr val="404040"/>
          </a:solidFill>
          <a:latin typeface="+mn-lt"/>
          <a:ea typeface="+mn-ea"/>
          <a:cs typeface="+mn-cs"/>
        </a:defRPr>
      </a:lvl2pPr>
      <a:lvl3pPr marL="1143000" indent="-228600" algn="l" defTabSz="457200" rtl="0" fontAlgn="base">
        <a:spcBef>
          <a:spcPct val="20000"/>
        </a:spcBef>
        <a:spcAft>
          <a:spcPts val="600"/>
        </a:spcAft>
        <a:buClr>
          <a:srgbClr val="404040"/>
        </a:buClr>
        <a:buFont typeface="Wingdings 2" pitchFamily="18" charset="2"/>
        <a:buChar char=""/>
        <a:defRPr sz="1400" kern="1200">
          <a:solidFill>
            <a:srgbClr val="404040"/>
          </a:solidFill>
          <a:latin typeface="+mn-lt"/>
          <a:ea typeface="+mn-ea"/>
          <a:cs typeface="+mn-cs"/>
        </a:defRPr>
      </a:lvl3pPr>
      <a:lvl4pPr marL="1600200" indent="-228600" algn="l" defTabSz="457200" rtl="0" fontAlgn="base">
        <a:spcBef>
          <a:spcPct val="20000"/>
        </a:spcBef>
        <a:spcAft>
          <a:spcPts val="600"/>
        </a:spcAft>
        <a:buClr>
          <a:srgbClr val="404040"/>
        </a:buClr>
        <a:buFont typeface="Wingdings 2" pitchFamily="18" charset="2"/>
        <a:buChar char=""/>
        <a:defRPr sz="1200" kern="1200">
          <a:solidFill>
            <a:srgbClr val="404040"/>
          </a:solidFill>
          <a:latin typeface="+mn-lt"/>
          <a:ea typeface="+mn-ea"/>
          <a:cs typeface="+mn-cs"/>
        </a:defRPr>
      </a:lvl4pPr>
      <a:lvl5pPr marL="2057400" indent="-228600" algn="l" defTabSz="457200" rtl="0" fontAlgn="base">
        <a:spcBef>
          <a:spcPct val="20000"/>
        </a:spcBef>
        <a:spcAft>
          <a:spcPts val="600"/>
        </a:spcAft>
        <a:buClr>
          <a:srgbClr val="404040"/>
        </a:buClr>
        <a:buFont typeface="Wingdings 2" pitchFamily="18" charset="2"/>
        <a:buChar char=""/>
        <a:defRPr sz="1200" kern="1200">
          <a:solidFill>
            <a:srgbClr val="404040"/>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wmf"/></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Nadpis 1"/>
          <p:cNvSpPr>
            <a:spLocks noGrp="1"/>
          </p:cNvSpPr>
          <p:nvPr>
            <p:ph type="ctrTitle"/>
          </p:nvPr>
        </p:nvSpPr>
        <p:spPr>
          <a:xfrm>
            <a:off x="1009650" y="3306763"/>
            <a:ext cx="7116763" cy="1470025"/>
          </a:xfrm>
        </p:spPr>
        <p:txBody>
          <a:bodyPr/>
          <a:lstStyle/>
          <a:p>
            <a:endParaRPr lang="cs-CZ" smtClean="0">
              <a:cs typeface="Trebuchet MS" pitchFamily="34" charset="0"/>
            </a:endParaRPr>
          </a:p>
        </p:txBody>
      </p:sp>
      <p:sp>
        <p:nvSpPr>
          <p:cNvPr id="3075" name="Podnadpis 2"/>
          <p:cNvSpPr>
            <a:spLocks noGrp="1"/>
          </p:cNvSpPr>
          <p:nvPr>
            <p:ph type="subTitle" idx="1"/>
          </p:nvPr>
        </p:nvSpPr>
        <p:spPr>
          <a:xfrm>
            <a:off x="1009650" y="4776788"/>
            <a:ext cx="7116763" cy="862012"/>
          </a:xfrm>
        </p:spPr>
        <p:txBody>
          <a:bodyPr/>
          <a:lstStyle/>
          <a:p>
            <a:endParaRPr lang="cs-CZ" smtClean="0">
              <a:solidFill>
                <a:srgbClr val="404040"/>
              </a:solidFill>
            </a:endParaRPr>
          </a:p>
        </p:txBody>
      </p:sp>
      <p:sp>
        <p:nvSpPr>
          <p:cNvPr id="4" name="Zaoblený obdélník 3"/>
          <p:cNvSpPr/>
          <p:nvPr/>
        </p:nvSpPr>
        <p:spPr>
          <a:xfrm>
            <a:off x="267347" y="260648"/>
            <a:ext cx="8609307" cy="1736544"/>
          </a:xfrm>
          <a:prstGeom prst="roundRect">
            <a:avLst/>
          </a:prstGeom>
          <a:solidFill>
            <a:schemeClr val="accent2">
              <a:lumMod val="75000"/>
            </a:schemeClr>
          </a:solidFill>
          <a:scene3d>
            <a:camera prst="orthographicFront">
              <a:rot lat="0" lon="0" rev="0"/>
            </a:camera>
            <a:lightRig rig="balanced" dir="tr"/>
          </a:scene3d>
          <a:sp3d contourW="14605" prstMaterial="plastic">
            <a:bevelT w="95250" h="101600" prst="slope"/>
            <a:contourClr>
              <a:schemeClr val="accent2">
                <a:shade val="30000"/>
                <a:satMod val="120000"/>
              </a:schemeClr>
            </a:contourClr>
          </a:sp3d>
        </p:spPr>
        <p:style>
          <a:lnRef idx="0">
            <a:schemeClr val="accent2"/>
          </a:lnRef>
          <a:fillRef idx="3">
            <a:schemeClr val="accent2"/>
          </a:fillRef>
          <a:effectRef idx="3">
            <a:schemeClr val="accent2"/>
          </a:effectRef>
          <a:fontRef idx="minor">
            <a:schemeClr val="lt1"/>
          </a:fontRef>
        </p:style>
        <p:txBody>
          <a:bodyPr anchor="ctr"/>
          <a:lstStyle/>
          <a:p>
            <a:pPr fontAlgn="auto">
              <a:lnSpc>
                <a:spcPct val="150000"/>
              </a:lnSpc>
              <a:spcBef>
                <a:spcPts val="0"/>
              </a:spcBef>
              <a:spcAft>
                <a:spcPts val="0"/>
              </a:spcAft>
              <a:defRPr/>
            </a:pPr>
            <a:r>
              <a:rPr lang="cs-CZ" sz="1600" dirty="0">
                <a:solidFill>
                  <a:prstClr val="black"/>
                </a:solidFill>
                <a:latin typeface="Trebuchet MS"/>
              </a:rPr>
              <a:t>Základní škola Libina, příspěvková organizace, Libina 548,788 05,IČ: 708 708 61</a:t>
            </a:r>
          </a:p>
          <a:p>
            <a:pPr fontAlgn="auto">
              <a:lnSpc>
                <a:spcPct val="150000"/>
              </a:lnSpc>
              <a:spcBef>
                <a:spcPts val="0"/>
              </a:spcBef>
              <a:spcAft>
                <a:spcPts val="0"/>
              </a:spcAft>
              <a:defRPr/>
            </a:pPr>
            <a:r>
              <a:rPr lang="cs-CZ" sz="1600" dirty="0">
                <a:solidFill>
                  <a:prstClr val="black"/>
                </a:solidFill>
                <a:latin typeface="Trebuchet MS"/>
              </a:rPr>
              <a:t>Název projektu: Škola hrou</a:t>
            </a:r>
          </a:p>
          <a:p>
            <a:pPr fontAlgn="auto">
              <a:lnSpc>
                <a:spcPct val="150000"/>
              </a:lnSpc>
              <a:spcBef>
                <a:spcPts val="0"/>
              </a:spcBef>
              <a:spcAft>
                <a:spcPts val="0"/>
              </a:spcAft>
              <a:defRPr/>
            </a:pPr>
            <a:r>
              <a:rPr lang="cs-CZ" sz="1600" dirty="0">
                <a:solidFill>
                  <a:prstClr val="black"/>
                </a:solidFill>
                <a:latin typeface="Trebuchet MS"/>
              </a:rPr>
              <a:t>Tento projekt je spolufinancován Evropským sociálním fondem republiky</a:t>
            </a:r>
          </a:p>
          <a:p>
            <a:pPr fontAlgn="auto">
              <a:lnSpc>
                <a:spcPct val="150000"/>
              </a:lnSpc>
              <a:spcBef>
                <a:spcPts val="0"/>
              </a:spcBef>
              <a:spcAft>
                <a:spcPts val="0"/>
              </a:spcAft>
              <a:defRPr/>
            </a:pPr>
            <a:r>
              <a:rPr lang="cs-CZ" sz="1600" dirty="0">
                <a:solidFill>
                  <a:prstClr val="black"/>
                </a:solidFill>
                <a:latin typeface="Trebuchet MS"/>
              </a:rPr>
              <a:t>Vzdělávací oblast Matematika a její aplikace</a:t>
            </a:r>
          </a:p>
        </p:txBody>
      </p:sp>
      <p:pic>
        <p:nvPicPr>
          <p:cNvPr id="3079" name="Obrázek 10"/>
          <p:cNvPicPr>
            <a:picLocks noChangeAspect="1"/>
          </p:cNvPicPr>
          <p:nvPr/>
        </p:nvPicPr>
        <p:blipFill>
          <a:blip r:embed="rId2" cstate="print"/>
          <a:srcRect/>
          <a:stretch>
            <a:fillRect/>
          </a:stretch>
        </p:blipFill>
        <p:spPr bwMode="auto">
          <a:xfrm>
            <a:off x="7399338" y="627063"/>
            <a:ext cx="1427162" cy="1243012"/>
          </a:xfrm>
          <a:prstGeom prst="rect">
            <a:avLst/>
          </a:prstGeom>
          <a:noFill/>
          <a:ln w="9525">
            <a:noFill/>
            <a:miter lim="800000"/>
            <a:headEnd/>
            <a:tailEnd/>
          </a:ln>
        </p:spPr>
      </p:pic>
      <p:pic>
        <p:nvPicPr>
          <p:cNvPr id="3080" name="Picture 13"/>
          <p:cNvPicPr>
            <a:picLocks noChangeAspect="1" noChangeArrowheads="1"/>
          </p:cNvPicPr>
          <p:nvPr/>
        </p:nvPicPr>
        <p:blipFill>
          <a:blip r:embed="rId3" cstate="print"/>
          <a:srcRect/>
          <a:stretch>
            <a:fillRect/>
          </a:stretch>
        </p:blipFill>
        <p:spPr bwMode="auto">
          <a:xfrm>
            <a:off x="304800" y="2420938"/>
            <a:ext cx="8474075" cy="4170362"/>
          </a:xfrm>
          <a:prstGeom prst="rect">
            <a:avLst/>
          </a:prstGeom>
          <a:noFill/>
          <a:ln w="9525">
            <a:noFill/>
            <a:miter lim="800000"/>
            <a:headEnd/>
            <a:tailEnd/>
          </a:ln>
          <a:effectLst/>
        </p:spPr>
      </p:pic>
      <p:sp>
        <p:nvSpPr>
          <p:cNvPr id="3081" name="Obdélník 18"/>
          <p:cNvSpPr>
            <a:spLocks noChangeArrowheads="1"/>
          </p:cNvSpPr>
          <p:nvPr/>
        </p:nvSpPr>
        <p:spPr bwMode="auto">
          <a:xfrm>
            <a:off x="869950" y="2552700"/>
            <a:ext cx="5126038" cy="461963"/>
          </a:xfrm>
          <a:prstGeom prst="rect">
            <a:avLst/>
          </a:prstGeom>
          <a:noFill/>
          <a:ln w="9525">
            <a:noFill/>
            <a:miter lim="800000"/>
            <a:headEnd/>
            <a:tailEnd/>
          </a:ln>
        </p:spPr>
        <p:txBody>
          <a:bodyPr wrap="none">
            <a:spAutoFit/>
          </a:bodyPr>
          <a:lstStyle/>
          <a:p>
            <a:r>
              <a:rPr lang="cs-CZ" sz="2400" b="1">
                <a:solidFill>
                  <a:srgbClr val="000000"/>
                </a:solidFill>
              </a:rPr>
              <a:t>AUTOR</a:t>
            </a:r>
            <a:r>
              <a:rPr lang="cs-CZ" sz="2400">
                <a:solidFill>
                  <a:srgbClr val="000000"/>
                </a:solidFill>
              </a:rPr>
              <a:t>: Mgr. Alena Bartoňková</a:t>
            </a:r>
          </a:p>
        </p:txBody>
      </p:sp>
      <p:sp>
        <p:nvSpPr>
          <p:cNvPr id="3082" name="Obdélník 19"/>
          <p:cNvSpPr>
            <a:spLocks noChangeArrowheads="1"/>
          </p:cNvSpPr>
          <p:nvPr/>
        </p:nvSpPr>
        <p:spPr bwMode="auto">
          <a:xfrm>
            <a:off x="844550" y="3038475"/>
            <a:ext cx="7900988" cy="461963"/>
          </a:xfrm>
          <a:prstGeom prst="rect">
            <a:avLst/>
          </a:prstGeom>
          <a:noFill/>
          <a:ln w="9525">
            <a:noFill/>
            <a:miter lim="800000"/>
            <a:headEnd/>
            <a:tailEnd/>
          </a:ln>
        </p:spPr>
        <p:txBody>
          <a:bodyPr wrap="none">
            <a:spAutoFit/>
          </a:bodyPr>
          <a:lstStyle/>
          <a:p>
            <a:r>
              <a:rPr lang="cs-CZ" sz="2400" b="1">
                <a:solidFill>
                  <a:srgbClr val="000000"/>
                </a:solidFill>
              </a:rPr>
              <a:t>NÁZEV</a:t>
            </a:r>
            <a:r>
              <a:rPr lang="cs-CZ" sz="2400">
                <a:solidFill>
                  <a:srgbClr val="000000"/>
                </a:solidFill>
              </a:rPr>
              <a:t>: VY_32_INOVACE_11_04_P8_Bartonkova</a:t>
            </a:r>
          </a:p>
        </p:txBody>
      </p:sp>
      <p:sp>
        <p:nvSpPr>
          <p:cNvPr id="3083" name="Obdélník 20"/>
          <p:cNvSpPr>
            <a:spLocks noChangeArrowheads="1"/>
          </p:cNvSpPr>
          <p:nvPr/>
        </p:nvSpPr>
        <p:spPr bwMode="auto">
          <a:xfrm>
            <a:off x="868363" y="3562350"/>
            <a:ext cx="5672137" cy="461963"/>
          </a:xfrm>
          <a:prstGeom prst="rect">
            <a:avLst/>
          </a:prstGeom>
          <a:noFill/>
          <a:ln w="9525">
            <a:noFill/>
            <a:miter lim="800000"/>
            <a:headEnd/>
            <a:tailEnd/>
          </a:ln>
        </p:spPr>
        <p:txBody>
          <a:bodyPr wrap="none">
            <a:spAutoFit/>
          </a:bodyPr>
          <a:lstStyle/>
          <a:p>
            <a:r>
              <a:rPr lang="cs-CZ" sz="2400" b="1">
                <a:solidFill>
                  <a:srgbClr val="000000"/>
                </a:solidFill>
              </a:rPr>
              <a:t>TÉMA</a:t>
            </a:r>
            <a:r>
              <a:rPr lang="cs-CZ" sz="2400">
                <a:solidFill>
                  <a:srgbClr val="000000"/>
                </a:solidFill>
              </a:rPr>
              <a:t>: Získávání energie z potravy</a:t>
            </a:r>
          </a:p>
        </p:txBody>
      </p:sp>
      <p:sp>
        <p:nvSpPr>
          <p:cNvPr id="3084" name="Obdélník 21"/>
          <p:cNvSpPr>
            <a:spLocks noChangeArrowheads="1"/>
          </p:cNvSpPr>
          <p:nvPr/>
        </p:nvSpPr>
        <p:spPr bwMode="auto">
          <a:xfrm>
            <a:off x="844550" y="4071938"/>
            <a:ext cx="5930900" cy="461962"/>
          </a:xfrm>
          <a:prstGeom prst="rect">
            <a:avLst/>
          </a:prstGeom>
          <a:noFill/>
          <a:ln w="9525">
            <a:noFill/>
            <a:miter lim="800000"/>
            <a:headEnd/>
            <a:tailEnd/>
          </a:ln>
        </p:spPr>
        <p:txBody>
          <a:bodyPr wrap="none">
            <a:spAutoFit/>
          </a:bodyPr>
          <a:lstStyle/>
          <a:p>
            <a:r>
              <a:rPr lang="cs-CZ" sz="2400" b="1">
                <a:solidFill>
                  <a:srgbClr val="000000"/>
                </a:solidFill>
              </a:rPr>
              <a:t>OBSAH</a:t>
            </a:r>
            <a:r>
              <a:rPr lang="cs-CZ" sz="2400">
                <a:solidFill>
                  <a:srgbClr val="000000"/>
                </a:solidFill>
              </a:rPr>
              <a:t>: Získávání energie z potravy</a:t>
            </a:r>
          </a:p>
        </p:txBody>
      </p:sp>
      <p:sp>
        <p:nvSpPr>
          <p:cNvPr id="3085" name="TextovéPole 23"/>
          <p:cNvSpPr txBox="1">
            <a:spLocks noChangeArrowheads="1"/>
          </p:cNvSpPr>
          <p:nvPr/>
        </p:nvSpPr>
        <p:spPr bwMode="auto">
          <a:xfrm>
            <a:off x="844550" y="4603750"/>
            <a:ext cx="7219950" cy="461963"/>
          </a:xfrm>
          <a:prstGeom prst="rect">
            <a:avLst/>
          </a:prstGeom>
          <a:noFill/>
          <a:ln w="9525">
            <a:noFill/>
            <a:miter lim="800000"/>
            <a:headEnd/>
            <a:tailEnd/>
          </a:ln>
        </p:spPr>
        <p:txBody>
          <a:bodyPr wrap="none">
            <a:spAutoFit/>
          </a:bodyPr>
          <a:lstStyle/>
          <a:p>
            <a:r>
              <a:rPr lang="cs-CZ" sz="2400" b="1">
                <a:solidFill>
                  <a:srgbClr val="000000"/>
                </a:solidFill>
              </a:rPr>
              <a:t>ČÍSLO PROJEKTU</a:t>
            </a:r>
            <a:r>
              <a:rPr lang="cs-CZ" sz="2400">
                <a:solidFill>
                  <a:srgbClr val="000000"/>
                </a:solidFill>
              </a:rPr>
              <a:t>: CZ.1.07/1.4.00/21.2364</a:t>
            </a:r>
          </a:p>
        </p:txBody>
      </p:sp>
      <p:pic>
        <p:nvPicPr>
          <p:cNvPr id="3086" name="Picture 10"/>
          <p:cNvPicPr>
            <a:picLocks noChangeAspect="1" noChangeArrowheads="1"/>
          </p:cNvPicPr>
          <p:nvPr/>
        </p:nvPicPr>
        <p:blipFill>
          <a:blip r:embed="rId4" cstate="print"/>
          <a:srcRect/>
          <a:stretch>
            <a:fillRect/>
          </a:stretch>
        </p:blipFill>
        <p:spPr bwMode="auto">
          <a:xfrm>
            <a:off x="2112963" y="5010150"/>
            <a:ext cx="4919662" cy="137795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Nadpis 1"/>
          <p:cNvSpPr>
            <a:spLocks noGrp="1"/>
          </p:cNvSpPr>
          <p:nvPr>
            <p:ph type="title"/>
          </p:nvPr>
        </p:nvSpPr>
        <p:spPr/>
        <p:txBody>
          <a:bodyPr/>
          <a:lstStyle/>
          <a:p>
            <a:r>
              <a:rPr lang="cs-CZ" smtClean="0">
                <a:cs typeface="Trebuchet MS" pitchFamily="34" charset="0"/>
              </a:rPr>
              <a:t>Anotace</a:t>
            </a:r>
          </a:p>
        </p:txBody>
      </p:sp>
      <p:sp>
        <p:nvSpPr>
          <p:cNvPr id="3" name="Zástupný symbol pro obsah 2"/>
          <p:cNvSpPr>
            <a:spLocks noGrp="1"/>
          </p:cNvSpPr>
          <p:nvPr>
            <p:ph idx="1"/>
          </p:nvPr>
        </p:nvSpPr>
        <p:spPr/>
        <p:txBody>
          <a:bodyPr rtlCol="0">
            <a:normAutofit/>
          </a:bodyPr>
          <a:lstStyle/>
          <a:p>
            <a:pPr algn="just" fontAlgn="auto">
              <a:buClr>
                <a:schemeClr val="tx1">
                  <a:lumMod val="75000"/>
                  <a:lumOff val="25000"/>
                </a:schemeClr>
              </a:buClr>
              <a:buFont typeface="Wingdings 2" charset="2"/>
              <a:buChar char=""/>
              <a:defRPr/>
            </a:pPr>
            <a:r>
              <a:rPr lang="cs-CZ" sz="1400" dirty="0" smtClean="0">
                <a:solidFill>
                  <a:schemeClr val="tx1">
                    <a:lumMod val="75000"/>
                    <a:lumOff val="25000"/>
                  </a:schemeClr>
                </a:solidFill>
              </a:rPr>
              <a:t>Hodina je zaměřena na opakování potravní pyramidy, potravního řetězce, dále se žáci seznámí se základními složkami potravy (sacharidy, lipidy, proteiny). Hodina vyžaduje aktivní zapojení žáků do výuky. Žáci řeší několik samostatných úkolů a prezentace jim umožňuje následnou kontrolu. Zařazování živočichů mezi masožravce, býložravce a všežravce může být také ohodnoceno známkou.</a:t>
            </a:r>
          </a:p>
          <a:p>
            <a:pPr algn="just" fontAlgn="auto">
              <a:buClr>
                <a:schemeClr val="tx1">
                  <a:lumMod val="75000"/>
                  <a:lumOff val="25000"/>
                </a:schemeClr>
              </a:buClr>
              <a:buFont typeface="Wingdings 2" charset="2"/>
              <a:buChar char=""/>
              <a:defRPr/>
            </a:pPr>
            <a:endParaRPr lang="cs-CZ" sz="1400" dirty="0">
              <a:solidFill>
                <a:schemeClr val="tx1">
                  <a:lumMod val="75000"/>
                  <a:lumOff val="25000"/>
                </a:schemeClr>
              </a:solidFill>
            </a:endParaRPr>
          </a:p>
          <a:p>
            <a:pPr algn="just" fontAlgn="auto">
              <a:buClr>
                <a:schemeClr val="tx1">
                  <a:lumMod val="75000"/>
                  <a:lumOff val="25000"/>
                </a:schemeClr>
              </a:buClr>
              <a:buFont typeface="Wingdings 2" charset="2"/>
              <a:buChar char=""/>
              <a:defRPr/>
            </a:pPr>
            <a:endParaRPr lang="cs-CZ" sz="1400" dirty="0" smtClean="0">
              <a:solidFill>
                <a:schemeClr val="tx1">
                  <a:lumMod val="75000"/>
                  <a:lumOff val="25000"/>
                </a:schemeClr>
              </a:solidFill>
            </a:endParaRPr>
          </a:p>
          <a:p>
            <a:pPr algn="just" fontAlgn="auto">
              <a:buClr>
                <a:schemeClr val="tx1">
                  <a:lumMod val="75000"/>
                  <a:lumOff val="25000"/>
                </a:schemeClr>
              </a:buClr>
              <a:buFont typeface="Wingdings 2" charset="2"/>
              <a:buChar char=""/>
              <a:defRPr/>
            </a:pPr>
            <a:endParaRPr lang="cs-CZ" sz="1400" dirty="0">
              <a:solidFill>
                <a:schemeClr val="tx1">
                  <a:lumMod val="75000"/>
                  <a:lumOff val="25000"/>
                </a:schemeClr>
              </a:solidFill>
            </a:endParaRPr>
          </a:p>
          <a:p>
            <a:pPr algn="just" fontAlgn="auto">
              <a:buClr>
                <a:schemeClr val="tx1">
                  <a:lumMod val="75000"/>
                  <a:lumOff val="25000"/>
                </a:schemeClr>
              </a:buClr>
              <a:buFont typeface="Wingdings 2" charset="2"/>
              <a:buChar char=""/>
              <a:defRPr/>
            </a:pPr>
            <a:endParaRPr lang="cs-CZ" sz="1400" dirty="0" smtClean="0">
              <a:solidFill>
                <a:schemeClr val="tx1">
                  <a:lumMod val="75000"/>
                  <a:lumOff val="25000"/>
                </a:schemeClr>
              </a:solidFill>
            </a:endParaRPr>
          </a:p>
          <a:p>
            <a:pPr algn="just" fontAlgn="auto">
              <a:buClr>
                <a:schemeClr val="tx1">
                  <a:lumMod val="75000"/>
                  <a:lumOff val="25000"/>
                </a:schemeClr>
              </a:buClr>
              <a:buFont typeface="Wingdings 2" charset="2"/>
              <a:buChar char=""/>
              <a:defRPr/>
            </a:pPr>
            <a:endParaRPr lang="cs-CZ" sz="1400" dirty="0">
              <a:solidFill>
                <a:schemeClr val="tx1">
                  <a:lumMod val="75000"/>
                  <a:lumOff val="25000"/>
                </a:schemeClr>
              </a:solidFill>
            </a:endParaRPr>
          </a:p>
          <a:p>
            <a:pPr algn="just" fontAlgn="auto">
              <a:buClr>
                <a:schemeClr val="tx1">
                  <a:lumMod val="75000"/>
                  <a:lumOff val="25000"/>
                </a:schemeClr>
              </a:buClr>
              <a:buFont typeface="Wingdings 2" charset="2"/>
              <a:buChar char=""/>
              <a:defRPr/>
            </a:pPr>
            <a:endParaRPr lang="cs-CZ" sz="1400" dirty="0" smtClean="0">
              <a:solidFill>
                <a:schemeClr val="tx1">
                  <a:lumMod val="75000"/>
                  <a:lumOff val="25000"/>
                </a:schemeClr>
              </a:solidFill>
            </a:endParaRPr>
          </a:p>
          <a:p>
            <a:pPr marL="0" indent="0" algn="just" fontAlgn="auto">
              <a:buClr>
                <a:schemeClr val="tx1">
                  <a:lumMod val="75000"/>
                  <a:lumOff val="25000"/>
                </a:schemeClr>
              </a:buClr>
              <a:buFont typeface="Wingdings 2" charset="2"/>
              <a:buNone/>
              <a:defRPr/>
            </a:pPr>
            <a:endParaRPr lang="cs-CZ" sz="1400" dirty="0">
              <a:solidFill>
                <a:schemeClr val="tx1">
                  <a:lumMod val="75000"/>
                  <a:lumOff val="25000"/>
                </a:schemeClr>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1763688" y="692696"/>
            <a:ext cx="5386411" cy="923330"/>
          </a:xfrm>
          <a:prstGeom prst="rect">
            <a:avLst/>
          </a:prstGeom>
          <a:noFill/>
        </p:spPr>
        <p:txBody>
          <a:bodyPr wrap="none">
            <a:spAutoFit/>
          </a:bodyPr>
          <a:lstStyle/>
          <a:p>
            <a:pPr algn="ctr" fontAlgn="auto">
              <a:spcBef>
                <a:spcPts val="0"/>
              </a:spcBef>
              <a:spcAft>
                <a:spcPts val="0"/>
              </a:spcAft>
              <a:defRPr/>
            </a:pPr>
            <a:r>
              <a:rPr lang="cs-CZ" sz="54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latin typeface="+mn-lt"/>
                <a:cs typeface="+mn-cs"/>
              </a:rPr>
              <a:t>Co už známe!</a:t>
            </a:r>
          </a:p>
        </p:txBody>
      </p:sp>
      <p:sp>
        <p:nvSpPr>
          <p:cNvPr id="5123" name="Obdélník 7"/>
          <p:cNvSpPr>
            <a:spLocks noChangeArrowheads="1"/>
          </p:cNvSpPr>
          <p:nvPr/>
        </p:nvSpPr>
        <p:spPr bwMode="auto">
          <a:xfrm>
            <a:off x="539750" y="2239963"/>
            <a:ext cx="4572000" cy="646112"/>
          </a:xfrm>
          <a:prstGeom prst="rect">
            <a:avLst/>
          </a:prstGeom>
          <a:noFill/>
          <a:ln w="9525">
            <a:noFill/>
            <a:miter lim="800000"/>
            <a:headEnd/>
            <a:tailEnd/>
          </a:ln>
        </p:spPr>
        <p:txBody>
          <a:bodyPr>
            <a:spAutoFit/>
          </a:bodyPr>
          <a:lstStyle/>
          <a:p>
            <a:r>
              <a:rPr lang="cs-CZ"/>
              <a:t>Jak získávají </a:t>
            </a:r>
            <a:r>
              <a:rPr lang="cs-CZ">
                <a:solidFill>
                  <a:srgbClr val="FF0000"/>
                </a:solidFill>
              </a:rPr>
              <a:t>rostliny</a:t>
            </a:r>
            <a:r>
              <a:rPr lang="cs-CZ"/>
              <a:t> energii potřebnou k životu?</a:t>
            </a:r>
          </a:p>
        </p:txBody>
      </p:sp>
      <p:sp>
        <p:nvSpPr>
          <p:cNvPr id="5124" name="Obdélník 8"/>
          <p:cNvSpPr>
            <a:spLocks noChangeArrowheads="1"/>
          </p:cNvSpPr>
          <p:nvPr/>
        </p:nvSpPr>
        <p:spPr bwMode="auto">
          <a:xfrm>
            <a:off x="4211638" y="2957513"/>
            <a:ext cx="2651125" cy="369887"/>
          </a:xfrm>
          <a:prstGeom prst="rect">
            <a:avLst/>
          </a:prstGeom>
          <a:noFill/>
          <a:ln w="9525">
            <a:noFill/>
            <a:miter lim="800000"/>
            <a:headEnd/>
            <a:tailEnd/>
          </a:ln>
        </p:spPr>
        <p:txBody>
          <a:bodyPr wrap="none">
            <a:spAutoFit/>
          </a:bodyPr>
          <a:lstStyle/>
          <a:p>
            <a:r>
              <a:rPr lang="cs-CZ"/>
              <a:t>Co je to </a:t>
            </a:r>
            <a:r>
              <a:rPr lang="cs-CZ">
                <a:solidFill>
                  <a:srgbClr val="C00000"/>
                </a:solidFill>
              </a:rPr>
              <a:t>fotosyntéza?</a:t>
            </a:r>
          </a:p>
        </p:txBody>
      </p:sp>
      <p:sp>
        <p:nvSpPr>
          <p:cNvPr id="5125" name="Obdélník 9"/>
          <p:cNvSpPr>
            <a:spLocks noChangeArrowheads="1"/>
          </p:cNvSpPr>
          <p:nvPr/>
        </p:nvSpPr>
        <p:spPr bwMode="auto">
          <a:xfrm>
            <a:off x="341313" y="4926013"/>
            <a:ext cx="4572000" cy="923925"/>
          </a:xfrm>
          <a:prstGeom prst="rect">
            <a:avLst/>
          </a:prstGeom>
          <a:noFill/>
          <a:ln w="9525">
            <a:noFill/>
            <a:miter lim="800000"/>
            <a:headEnd/>
            <a:tailEnd/>
          </a:ln>
        </p:spPr>
        <p:txBody>
          <a:bodyPr>
            <a:spAutoFit/>
          </a:bodyPr>
          <a:lstStyle/>
          <a:p>
            <a:r>
              <a:rPr lang="cs-CZ"/>
              <a:t>Jak nazýváme </a:t>
            </a:r>
            <a:r>
              <a:rPr lang="cs-CZ">
                <a:solidFill>
                  <a:srgbClr val="C00000"/>
                </a:solidFill>
              </a:rPr>
              <a:t>orgánovou soustavu</a:t>
            </a:r>
            <a:r>
              <a:rPr lang="cs-CZ"/>
              <a:t>, která zajišťuje zpracování a využívání potravy?</a:t>
            </a:r>
          </a:p>
        </p:txBody>
      </p:sp>
      <p:sp>
        <p:nvSpPr>
          <p:cNvPr id="11" name="Obdélník 10"/>
          <p:cNvSpPr>
            <a:spLocks noChangeArrowheads="1"/>
          </p:cNvSpPr>
          <p:nvPr/>
        </p:nvSpPr>
        <p:spPr bwMode="auto">
          <a:xfrm>
            <a:off x="1763713" y="3059113"/>
            <a:ext cx="1860550" cy="369887"/>
          </a:xfrm>
          <a:prstGeom prst="rect">
            <a:avLst/>
          </a:prstGeom>
          <a:noFill/>
          <a:ln w="9525">
            <a:noFill/>
            <a:miter lim="800000"/>
            <a:headEnd/>
            <a:tailEnd/>
          </a:ln>
        </p:spPr>
        <p:txBody>
          <a:bodyPr wrap="none">
            <a:spAutoFit/>
          </a:bodyPr>
          <a:lstStyle/>
          <a:p>
            <a:r>
              <a:rPr lang="cs-CZ"/>
              <a:t>- </a:t>
            </a:r>
            <a:r>
              <a:rPr lang="cs-CZ">
                <a:solidFill>
                  <a:srgbClr val="C00000"/>
                </a:solidFill>
              </a:rPr>
              <a:t>fotosyntézou</a:t>
            </a:r>
          </a:p>
        </p:txBody>
      </p:sp>
      <p:sp>
        <p:nvSpPr>
          <p:cNvPr id="12" name="Obdélník 11"/>
          <p:cNvSpPr>
            <a:spLocks noChangeArrowheads="1"/>
          </p:cNvSpPr>
          <p:nvPr/>
        </p:nvSpPr>
        <p:spPr bwMode="auto">
          <a:xfrm>
            <a:off x="4572000" y="3449638"/>
            <a:ext cx="4572000" cy="1476375"/>
          </a:xfrm>
          <a:prstGeom prst="rect">
            <a:avLst/>
          </a:prstGeom>
          <a:noFill/>
          <a:ln w="9525">
            <a:noFill/>
            <a:miter lim="800000"/>
            <a:headEnd/>
            <a:tailEnd/>
          </a:ln>
        </p:spPr>
        <p:txBody>
          <a:bodyPr>
            <a:spAutoFit/>
          </a:bodyPr>
          <a:lstStyle/>
          <a:p>
            <a:pPr marL="285750" indent="-285750">
              <a:buFontTx/>
              <a:buChar char="-"/>
            </a:pPr>
            <a:r>
              <a:rPr lang="cs-CZ"/>
              <a:t>děj, při kterém se přeměňuje </a:t>
            </a:r>
            <a:r>
              <a:rPr lang="cs-CZ">
                <a:solidFill>
                  <a:srgbClr val="FF0000"/>
                </a:solidFill>
              </a:rPr>
              <a:t>oxid uhličitý</a:t>
            </a:r>
            <a:r>
              <a:rPr lang="cs-CZ"/>
              <a:t> na </a:t>
            </a:r>
            <a:r>
              <a:rPr lang="cs-CZ">
                <a:solidFill>
                  <a:srgbClr val="FF0000"/>
                </a:solidFill>
              </a:rPr>
              <a:t>kyslík</a:t>
            </a:r>
            <a:r>
              <a:rPr lang="cs-CZ"/>
              <a:t> nebo</a:t>
            </a:r>
          </a:p>
          <a:p>
            <a:pPr marL="285750" indent="-285750">
              <a:buFontTx/>
              <a:buChar char="-"/>
            </a:pPr>
            <a:r>
              <a:rPr lang="cs-CZ"/>
              <a:t>děj, při kterém z jednoduchých anorganických látek vznikají složité látky organické</a:t>
            </a:r>
          </a:p>
        </p:txBody>
      </p:sp>
      <p:sp>
        <p:nvSpPr>
          <p:cNvPr id="15" name="Obdélník 14"/>
          <p:cNvSpPr>
            <a:spLocks noChangeArrowheads="1"/>
          </p:cNvSpPr>
          <p:nvPr/>
        </p:nvSpPr>
        <p:spPr bwMode="auto">
          <a:xfrm>
            <a:off x="1600200" y="5899150"/>
            <a:ext cx="2187575" cy="369888"/>
          </a:xfrm>
          <a:prstGeom prst="rect">
            <a:avLst/>
          </a:prstGeom>
          <a:noFill/>
          <a:ln w="9525">
            <a:noFill/>
            <a:miter lim="800000"/>
            <a:headEnd/>
            <a:tailEnd/>
          </a:ln>
        </p:spPr>
        <p:txBody>
          <a:bodyPr wrap="none">
            <a:spAutoFit/>
          </a:bodyPr>
          <a:lstStyle/>
          <a:p>
            <a:r>
              <a:rPr lang="cs-CZ" dirty="0"/>
              <a:t>- </a:t>
            </a:r>
            <a:r>
              <a:rPr lang="cs-CZ" dirty="0" smtClean="0">
                <a:solidFill>
                  <a:srgbClr val="C00000"/>
                </a:solidFill>
              </a:rPr>
              <a:t>trávicí </a:t>
            </a:r>
            <a:r>
              <a:rPr lang="cs-CZ" dirty="0">
                <a:solidFill>
                  <a:srgbClr val="C00000"/>
                </a:solidFill>
              </a:rPr>
              <a:t>soustava</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fade">
                                      <p:cBhvr>
                                        <p:cTn id="14" dur="1000"/>
                                        <p:tgtEl>
                                          <p:spTgt spid="12"/>
                                        </p:tgtEl>
                                      </p:cBhvr>
                                    </p:animEffect>
                                    <p:anim calcmode="lin" valueType="num">
                                      <p:cBhvr>
                                        <p:cTn id="15" dur="1000" fill="hold"/>
                                        <p:tgtEl>
                                          <p:spTgt spid="12"/>
                                        </p:tgtEl>
                                        <p:attrNameLst>
                                          <p:attrName>ppt_x</p:attrName>
                                        </p:attrNameLst>
                                      </p:cBhvr>
                                      <p:tavLst>
                                        <p:tav tm="0">
                                          <p:val>
                                            <p:strVal val="#ppt_x"/>
                                          </p:val>
                                        </p:tav>
                                        <p:tav tm="100000">
                                          <p:val>
                                            <p:strVal val="#ppt_x"/>
                                          </p:val>
                                        </p:tav>
                                      </p:tavLst>
                                    </p:anim>
                                    <p:anim calcmode="lin" valueType="num">
                                      <p:cBhvr>
                                        <p:cTn id="16"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1000"/>
                                        <p:tgtEl>
                                          <p:spTgt spid="15"/>
                                        </p:tgtEl>
                                      </p:cBhvr>
                                    </p:animEffect>
                                    <p:anim calcmode="lin" valueType="num">
                                      <p:cBhvr>
                                        <p:cTn id="22" dur="1000" fill="hold"/>
                                        <p:tgtEl>
                                          <p:spTgt spid="15"/>
                                        </p:tgtEl>
                                        <p:attrNameLst>
                                          <p:attrName>ppt_x</p:attrName>
                                        </p:attrNameLst>
                                      </p:cBhvr>
                                      <p:tavLst>
                                        <p:tav tm="0">
                                          <p:val>
                                            <p:strVal val="#ppt_x"/>
                                          </p:val>
                                        </p:tav>
                                        <p:tav tm="100000">
                                          <p:val>
                                            <p:strVal val="#ppt_x"/>
                                          </p:val>
                                        </p:tav>
                                      </p:tavLst>
                                    </p:anim>
                                    <p:anim calcmode="lin" valueType="num">
                                      <p:cBhvr>
                                        <p:cTn id="23"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bdélník 9"/>
          <p:cNvSpPr/>
          <p:nvPr/>
        </p:nvSpPr>
        <p:spPr>
          <a:xfrm>
            <a:off x="575655" y="404664"/>
            <a:ext cx="7992690" cy="1323439"/>
          </a:xfrm>
          <a:prstGeom prst="rect">
            <a:avLst/>
          </a:prstGeom>
          <a:noFill/>
        </p:spPr>
        <p:txBody>
          <a:bodyPr>
            <a:spAutoFit/>
          </a:bodyPr>
          <a:lstStyle/>
          <a:p>
            <a:pPr algn="ctr" fontAlgn="auto">
              <a:spcBef>
                <a:spcPts val="0"/>
              </a:spcBef>
              <a:spcAft>
                <a:spcPts val="0"/>
              </a:spcAft>
              <a:defRPr/>
            </a:pPr>
            <a:r>
              <a:rPr lang="cs-CZ" sz="40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latin typeface="+mn-lt"/>
                <a:cs typeface="+mn-cs"/>
              </a:rPr>
              <a:t>Zařaď uvedené živočichy do správné skupiny</a:t>
            </a:r>
          </a:p>
        </p:txBody>
      </p:sp>
      <p:sp>
        <p:nvSpPr>
          <p:cNvPr id="6147" name="TextovéPole 10"/>
          <p:cNvSpPr txBox="1">
            <a:spLocks noChangeArrowheads="1"/>
          </p:cNvSpPr>
          <p:nvPr/>
        </p:nvSpPr>
        <p:spPr bwMode="auto">
          <a:xfrm>
            <a:off x="250825" y="2060575"/>
            <a:ext cx="2592388" cy="369888"/>
          </a:xfrm>
          <a:prstGeom prst="rect">
            <a:avLst/>
          </a:prstGeom>
          <a:noFill/>
          <a:ln w="9525">
            <a:noFill/>
            <a:miter lim="800000"/>
            <a:headEnd/>
            <a:tailEnd/>
          </a:ln>
        </p:spPr>
        <p:txBody>
          <a:bodyPr>
            <a:spAutoFit/>
          </a:bodyPr>
          <a:lstStyle/>
          <a:p>
            <a:pPr algn="ctr"/>
            <a:r>
              <a:rPr lang="cs-CZ" b="1">
                <a:latin typeface="Candara" pitchFamily="34" charset="0"/>
              </a:rPr>
              <a:t>Masožravci</a:t>
            </a:r>
          </a:p>
        </p:txBody>
      </p:sp>
      <p:sp>
        <p:nvSpPr>
          <p:cNvPr id="6148" name="TextovéPole 11"/>
          <p:cNvSpPr txBox="1">
            <a:spLocks noChangeArrowheads="1"/>
          </p:cNvSpPr>
          <p:nvPr/>
        </p:nvSpPr>
        <p:spPr bwMode="auto">
          <a:xfrm>
            <a:off x="3348038" y="2060575"/>
            <a:ext cx="2087562" cy="369888"/>
          </a:xfrm>
          <a:prstGeom prst="rect">
            <a:avLst/>
          </a:prstGeom>
          <a:noFill/>
          <a:ln w="9525">
            <a:noFill/>
            <a:miter lim="800000"/>
            <a:headEnd/>
            <a:tailEnd/>
          </a:ln>
        </p:spPr>
        <p:txBody>
          <a:bodyPr>
            <a:spAutoFit/>
          </a:bodyPr>
          <a:lstStyle/>
          <a:p>
            <a:pPr algn="ctr"/>
            <a:r>
              <a:rPr lang="cs-CZ" b="1">
                <a:latin typeface="Candara" pitchFamily="34" charset="0"/>
              </a:rPr>
              <a:t>Býložravc</a:t>
            </a:r>
            <a:r>
              <a:rPr lang="cs-CZ">
                <a:latin typeface="Candara" pitchFamily="34" charset="0"/>
              </a:rPr>
              <a:t>i</a:t>
            </a:r>
          </a:p>
        </p:txBody>
      </p:sp>
      <p:sp>
        <p:nvSpPr>
          <p:cNvPr id="6149" name="TextovéPole 12"/>
          <p:cNvSpPr txBox="1">
            <a:spLocks noChangeArrowheads="1"/>
          </p:cNvSpPr>
          <p:nvPr/>
        </p:nvSpPr>
        <p:spPr bwMode="auto">
          <a:xfrm>
            <a:off x="6884988" y="2095500"/>
            <a:ext cx="2016125" cy="368300"/>
          </a:xfrm>
          <a:prstGeom prst="rect">
            <a:avLst/>
          </a:prstGeom>
          <a:noFill/>
          <a:ln w="9525">
            <a:noFill/>
            <a:miter lim="800000"/>
            <a:headEnd/>
            <a:tailEnd/>
          </a:ln>
        </p:spPr>
        <p:txBody>
          <a:bodyPr>
            <a:spAutoFit/>
          </a:bodyPr>
          <a:lstStyle/>
          <a:p>
            <a:pPr algn="ctr"/>
            <a:r>
              <a:rPr lang="cs-CZ" b="1">
                <a:latin typeface="Candara" pitchFamily="34" charset="0"/>
              </a:rPr>
              <a:t>Všežravci</a:t>
            </a:r>
          </a:p>
        </p:txBody>
      </p:sp>
      <p:sp>
        <p:nvSpPr>
          <p:cNvPr id="6150" name="TextovéPole 13"/>
          <p:cNvSpPr txBox="1">
            <a:spLocks noChangeArrowheads="1"/>
          </p:cNvSpPr>
          <p:nvPr/>
        </p:nvSpPr>
        <p:spPr bwMode="auto">
          <a:xfrm>
            <a:off x="539750" y="2924175"/>
            <a:ext cx="8208963" cy="647700"/>
          </a:xfrm>
          <a:prstGeom prst="rect">
            <a:avLst/>
          </a:prstGeom>
          <a:noFill/>
          <a:ln w="9525">
            <a:noFill/>
            <a:miter lim="800000"/>
            <a:headEnd/>
            <a:tailEnd/>
          </a:ln>
        </p:spPr>
        <p:txBody>
          <a:bodyPr>
            <a:spAutoFit/>
          </a:bodyPr>
          <a:lstStyle/>
          <a:p>
            <a:r>
              <a:rPr lang="cs-CZ">
                <a:latin typeface="Candara" pitchFamily="34" charset="0"/>
              </a:rPr>
              <a:t>Kůň, pes, sýkora, mandelinka, skunk, kráva, ovce, žralok, potkan, bažant, had, prase, kočka, saranče, člověk</a:t>
            </a:r>
          </a:p>
        </p:txBody>
      </p:sp>
      <p:sp>
        <p:nvSpPr>
          <p:cNvPr id="15" name="TextovéPole 14"/>
          <p:cNvSpPr txBox="1">
            <a:spLocks noChangeArrowheads="1"/>
          </p:cNvSpPr>
          <p:nvPr/>
        </p:nvSpPr>
        <p:spPr bwMode="auto">
          <a:xfrm>
            <a:off x="250825" y="4800600"/>
            <a:ext cx="2305050" cy="1754188"/>
          </a:xfrm>
          <a:prstGeom prst="rect">
            <a:avLst/>
          </a:prstGeom>
          <a:noFill/>
          <a:ln w="9525">
            <a:noFill/>
            <a:miter lim="800000"/>
            <a:headEnd/>
            <a:tailEnd/>
          </a:ln>
        </p:spPr>
        <p:txBody>
          <a:bodyPr>
            <a:spAutoFit/>
          </a:bodyPr>
          <a:lstStyle/>
          <a:p>
            <a:pPr algn="ctr"/>
            <a:r>
              <a:rPr lang="cs-CZ" b="1">
                <a:latin typeface="Candara" pitchFamily="34" charset="0"/>
              </a:rPr>
              <a:t>Masožravci</a:t>
            </a:r>
          </a:p>
          <a:p>
            <a:pPr marL="742950" lvl="1" indent="-285750">
              <a:buFontTx/>
              <a:buChar char="-"/>
            </a:pPr>
            <a:r>
              <a:rPr lang="cs-CZ">
                <a:latin typeface="Candara" pitchFamily="34" charset="0"/>
              </a:rPr>
              <a:t>pes</a:t>
            </a:r>
          </a:p>
          <a:p>
            <a:pPr marL="742950" lvl="1" indent="-285750">
              <a:buFontTx/>
              <a:buChar char="-"/>
            </a:pPr>
            <a:r>
              <a:rPr lang="cs-CZ">
                <a:latin typeface="Candara" pitchFamily="34" charset="0"/>
              </a:rPr>
              <a:t>kočka</a:t>
            </a:r>
          </a:p>
          <a:p>
            <a:pPr marL="742950" lvl="1" indent="-285750">
              <a:buFontTx/>
              <a:buChar char="-"/>
            </a:pPr>
            <a:r>
              <a:rPr lang="cs-CZ">
                <a:latin typeface="Candara" pitchFamily="34" charset="0"/>
              </a:rPr>
              <a:t>had</a:t>
            </a:r>
          </a:p>
          <a:p>
            <a:pPr marL="742950" lvl="1" indent="-285750">
              <a:buFontTx/>
              <a:buChar char="-"/>
            </a:pPr>
            <a:r>
              <a:rPr lang="cs-CZ">
                <a:latin typeface="Candara" pitchFamily="34" charset="0"/>
              </a:rPr>
              <a:t>žralok</a:t>
            </a:r>
          </a:p>
          <a:p>
            <a:pPr marL="742950" lvl="1" indent="-285750">
              <a:buFontTx/>
              <a:buChar char="-"/>
            </a:pPr>
            <a:r>
              <a:rPr lang="cs-CZ">
                <a:latin typeface="Candara" pitchFamily="34" charset="0"/>
              </a:rPr>
              <a:t>skunk</a:t>
            </a:r>
          </a:p>
        </p:txBody>
      </p:sp>
      <p:sp>
        <p:nvSpPr>
          <p:cNvPr id="16" name="TextovéPole 15"/>
          <p:cNvSpPr txBox="1">
            <a:spLocks noChangeArrowheads="1"/>
          </p:cNvSpPr>
          <p:nvPr/>
        </p:nvSpPr>
        <p:spPr bwMode="auto">
          <a:xfrm>
            <a:off x="3455988" y="4824413"/>
            <a:ext cx="2160587" cy="1754187"/>
          </a:xfrm>
          <a:prstGeom prst="rect">
            <a:avLst/>
          </a:prstGeom>
          <a:noFill/>
          <a:ln w="9525">
            <a:noFill/>
            <a:miter lim="800000"/>
            <a:headEnd/>
            <a:tailEnd/>
          </a:ln>
        </p:spPr>
        <p:txBody>
          <a:bodyPr>
            <a:spAutoFit/>
          </a:bodyPr>
          <a:lstStyle/>
          <a:p>
            <a:pPr algn="ctr"/>
            <a:r>
              <a:rPr lang="cs-CZ" b="1">
                <a:latin typeface="Candara" pitchFamily="34" charset="0"/>
              </a:rPr>
              <a:t>Býložravci</a:t>
            </a:r>
          </a:p>
          <a:p>
            <a:pPr marL="742950" lvl="1" indent="-285750">
              <a:buFontTx/>
              <a:buChar char="-"/>
            </a:pPr>
            <a:r>
              <a:rPr lang="cs-CZ">
                <a:latin typeface="Candara" pitchFamily="34" charset="0"/>
              </a:rPr>
              <a:t>kráva</a:t>
            </a:r>
          </a:p>
          <a:p>
            <a:pPr marL="742950" lvl="1" indent="-285750">
              <a:buFontTx/>
              <a:buChar char="-"/>
            </a:pPr>
            <a:r>
              <a:rPr lang="cs-CZ">
                <a:latin typeface="Candara" pitchFamily="34" charset="0"/>
              </a:rPr>
              <a:t>ovce</a:t>
            </a:r>
          </a:p>
          <a:p>
            <a:pPr marL="742950" lvl="1" indent="-285750">
              <a:buFontTx/>
              <a:buChar char="-"/>
            </a:pPr>
            <a:r>
              <a:rPr lang="cs-CZ">
                <a:latin typeface="Candara" pitchFamily="34" charset="0"/>
              </a:rPr>
              <a:t>saranče</a:t>
            </a:r>
          </a:p>
          <a:p>
            <a:pPr marL="742950" lvl="1" indent="-285750">
              <a:buFontTx/>
              <a:buChar char="-"/>
            </a:pPr>
            <a:r>
              <a:rPr lang="cs-CZ">
                <a:latin typeface="Candara" pitchFamily="34" charset="0"/>
              </a:rPr>
              <a:t>mandelinka</a:t>
            </a:r>
          </a:p>
          <a:p>
            <a:pPr marL="742950" lvl="1" indent="-285750">
              <a:buFontTx/>
              <a:buChar char="-"/>
            </a:pPr>
            <a:r>
              <a:rPr lang="cs-CZ">
                <a:latin typeface="Candara" pitchFamily="34" charset="0"/>
              </a:rPr>
              <a:t>kůň</a:t>
            </a:r>
          </a:p>
        </p:txBody>
      </p:sp>
      <p:sp>
        <p:nvSpPr>
          <p:cNvPr id="17" name="TextovéPole 16"/>
          <p:cNvSpPr txBox="1"/>
          <p:nvPr/>
        </p:nvSpPr>
        <p:spPr>
          <a:xfrm>
            <a:off x="7092950" y="4824413"/>
            <a:ext cx="1808163" cy="1754187"/>
          </a:xfrm>
          <a:prstGeom prst="rect">
            <a:avLst/>
          </a:prstGeom>
          <a:noFill/>
        </p:spPr>
        <p:txBody>
          <a:bodyPr>
            <a:spAutoFit/>
          </a:bodyPr>
          <a:lstStyle/>
          <a:p>
            <a:pPr algn="ctr" fontAlgn="auto">
              <a:spcBef>
                <a:spcPts val="0"/>
              </a:spcBef>
              <a:spcAft>
                <a:spcPts val="0"/>
              </a:spcAft>
              <a:defRPr/>
            </a:pPr>
            <a:r>
              <a:rPr lang="cs-CZ" b="1" dirty="0">
                <a:latin typeface="+mn-lt"/>
                <a:cs typeface="+mn-cs"/>
              </a:rPr>
              <a:t>Všežravci</a:t>
            </a:r>
          </a:p>
          <a:p>
            <a:pPr marL="285750" indent="-285750" algn="ctr" fontAlgn="auto">
              <a:spcBef>
                <a:spcPts val="0"/>
              </a:spcBef>
              <a:spcAft>
                <a:spcPts val="0"/>
              </a:spcAft>
              <a:buFontTx/>
              <a:buChar char="-"/>
              <a:defRPr/>
            </a:pPr>
            <a:r>
              <a:rPr lang="cs-CZ" dirty="0">
                <a:latin typeface="+mn-lt"/>
                <a:cs typeface="+mn-cs"/>
              </a:rPr>
              <a:t>člověk</a:t>
            </a:r>
          </a:p>
          <a:p>
            <a:pPr marL="285750" indent="-285750" algn="ctr" fontAlgn="auto">
              <a:spcBef>
                <a:spcPts val="0"/>
              </a:spcBef>
              <a:spcAft>
                <a:spcPts val="0"/>
              </a:spcAft>
              <a:buFontTx/>
              <a:buChar char="-"/>
              <a:defRPr/>
            </a:pPr>
            <a:r>
              <a:rPr lang="cs-CZ" dirty="0">
                <a:latin typeface="+mn-lt"/>
                <a:cs typeface="+mn-cs"/>
              </a:rPr>
              <a:t>prase</a:t>
            </a:r>
          </a:p>
          <a:p>
            <a:pPr marL="285750" indent="-285750" algn="ctr" fontAlgn="auto">
              <a:spcBef>
                <a:spcPts val="0"/>
              </a:spcBef>
              <a:spcAft>
                <a:spcPts val="0"/>
              </a:spcAft>
              <a:buFontTx/>
              <a:buChar char="-"/>
              <a:defRPr/>
            </a:pPr>
            <a:r>
              <a:rPr lang="cs-CZ" dirty="0">
                <a:latin typeface="+mn-lt"/>
                <a:cs typeface="+mn-cs"/>
              </a:rPr>
              <a:t>bažant</a:t>
            </a:r>
            <a:endParaRPr lang="cs-CZ" dirty="0">
              <a:latin typeface="+mn-lt"/>
              <a:cs typeface="+mn-cs"/>
            </a:endParaRPr>
          </a:p>
          <a:p>
            <a:pPr marL="285750" indent="-285750" algn="ctr" fontAlgn="auto">
              <a:spcBef>
                <a:spcPts val="0"/>
              </a:spcBef>
              <a:spcAft>
                <a:spcPts val="0"/>
              </a:spcAft>
              <a:buFontTx/>
              <a:buChar char="-"/>
              <a:defRPr/>
            </a:pPr>
            <a:r>
              <a:rPr lang="cs-CZ" dirty="0">
                <a:latin typeface="+mn-lt"/>
                <a:cs typeface="+mn-cs"/>
              </a:rPr>
              <a:t>potkan</a:t>
            </a:r>
          </a:p>
          <a:p>
            <a:pPr marL="285750" indent="-285750" algn="ctr" fontAlgn="auto">
              <a:spcBef>
                <a:spcPts val="0"/>
              </a:spcBef>
              <a:spcAft>
                <a:spcPts val="0"/>
              </a:spcAft>
              <a:buFontTx/>
              <a:buChar char="-"/>
              <a:defRPr/>
            </a:pPr>
            <a:r>
              <a:rPr lang="cs-CZ" dirty="0">
                <a:latin typeface="+mn-lt"/>
                <a:cs typeface="+mn-cs"/>
              </a:rPr>
              <a:t>sýkora</a:t>
            </a:r>
          </a:p>
        </p:txBody>
      </p:sp>
      <p:sp>
        <p:nvSpPr>
          <p:cNvPr id="18" name="Obdélník 17"/>
          <p:cNvSpPr/>
          <p:nvPr/>
        </p:nvSpPr>
        <p:spPr>
          <a:xfrm>
            <a:off x="1929682" y="3717032"/>
            <a:ext cx="5304658" cy="923330"/>
          </a:xfrm>
          <a:prstGeom prst="rect">
            <a:avLst/>
          </a:prstGeom>
          <a:noFill/>
        </p:spPr>
        <p:txBody>
          <a:bodyPr wrap="none">
            <a:spAutoFit/>
          </a:bodyPr>
          <a:lstStyle/>
          <a:p>
            <a:pPr algn="ctr" fontAlgn="auto">
              <a:spcBef>
                <a:spcPts val="0"/>
              </a:spcBef>
              <a:spcAft>
                <a:spcPts val="0"/>
              </a:spcAft>
              <a:defRPr/>
            </a:pPr>
            <a:r>
              <a:rPr lang="cs-CZ" sz="54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latin typeface="+mn-lt"/>
                <a:cs typeface="+mn-cs"/>
              </a:rPr>
              <a:t>Jak je to správně:</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2000"/>
                                        <p:tgtEl>
                                          <p:spTgt spid="15"/>
                                        </p:tgtEl>
                                      </p:cBhvr>
                                    </p:animEffect>
                                    <p:anim calcmode="lin" valueType="num">
                                      <p:cBhvr>
                                        <p:cTn id="8" dur="2000" fill="hold"/>
                                        <p:tgtEl>
                                          <p:spTgt spid="15"/>
                                        </p:tgtEl>
                                        <p:attrNameLst>
                                          <p:attrName>ppt_w</p:attrName>
                                        </p:attrNameLst>
                                      </p:cBhvr>
                                      <p:tavLst>
                                        <p:tav tm="0" fmla="#ppt_w*sin(2.5*pi*$)">
                                          <p:val>
                                            <p:fltVal val="0"/>
                                          </p:val>
                                        </p:tav>
                                        <p:tav tm="100000">
                                          <p:val>
                                            <p:fltVal val="1"/>
                                          </p:val>
                                        </p:tav>
                                      </p:tavLst>
                                    </p:anim>
                                    <p:anim calcmode="lin" valueType="num">
                                      <p:cBhvr>
                                        <p:cTn id="9" dur="2000" fill="hold"/>
                                        <p:tgtEl>
                                          <p:spTgt spid="15"/>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16"/>
                                        </p:tgtEl>
                                        <p:attrNameLst>
                                          <p:attrName>style.visibility</p:attrName>
                                        </p:attrNameLst>
                                      </p:cBhvr>
                                      <p:to>
                                        <p:strVal val="visible"/>
                                      </p:to>
                                    </p:set>
                                    <p:animEffect transition="in" filter="fade">
                                      <p:cBhvr>
                                        <p:cTn id="14" dur="2000"/>
                                        <p:tgtEl>
                                          <p:spTgt spid="16"/>
                                        </p:tgtEl>
                                      </p:cBhvr>
                                    </p:animEffect>
                                    <p:anim calcmode="lin" valueType="num">
                                      <p:cBhvr>
                                        <p:cTn id="15" dur="2000" fill="hold"/>
                                        <p:tgtEl>
                                          <p:spTgt spid="16"/>
                                        </p:tgtEl>
                                        <p:attrNameLst>
                                          <p:attrName>ppt_w</p:attrName>
                                        </p:attrNameLst>
                                      </p:cBhvr>
                                      <p:tavLst>
                                        <p:tav tm="0" fmla="#ppt_w*sin(2.5*pi*$)">
                                          <p:val>
                                            <p:fltVal val="0"/>
                                          </p:val>
                                        </p:tav>
                                        <p:tav tm="100000">
                                          <p:val>
                                            <p:fltVal val="1"/>
                                          </p:val>
                                        </p:tav>
                                      </p:tavLst>
                                    </p:anim>
                                    <p:anim calcmode="lin" valueType="num">
                                      <p:cBhvr>
                                        <p:cTn id="16" dur="2000" fill="hold"/>
                                        <p:tgtEl>
                                          <p:spTgt spid="16"/>
                                        </p:tgtEl>
                                        <p:attrNameLst>
                                          <p:attrName>ppt_h</p:attrName>
                                        </p:attrNameLst>
                                      </p:cBhvr>
                                      <p:tavLst>
                                        <p:tav tm="0">
                                          <p:val>
                                            <p:strVal val="#ppt_h"/>
                                          </p:val>
                                        </p:tav>
                                        <p:tav tm="100000">
                                          <p:val>
                                            <p:strVal val="#ppt_h"/>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5" presetClass="entr" presetSubtype="0" fill="hold" grpId="0" nodeType="clickEffect">
                                  <p:stCondLst>
                                    <p:cond delay="0"/>
                                  </p:stCondLst>
                                  <p:childTnLst>
                                    <p:set>
                                      <p:cBhvr>
                                        <p:cTn id="20" dur="1" fill="hold">
                                          <p:stCondLst>
                                            <p:cond delay="0"/>
                                          </p:stCondLst>
                                        </p:cTn>
                                        <p:tgtEl>
                                          <p:spTgt spid="17"/>
                                        </p:tgtEl>
                                        <p:attrNameLst>
                                          <p:attrName>style.visibility</p:attrName>
                                        </p:attrNameLst>
                                      </p:cBhvr>
                                      <p:to>
                                        <p:strVal val="visible"/>
                                      </p:to>
                                    </p:set>
                                    <p:animEffect transition="in" filter="fade">
                                      <p:cBhvr>
                                        <p:cTn id="21" dur="2000"/>
                                        <p:tgtEl>
                                          <p:spTgt spid="17"/>
                                        </p:tgtEl>
                                      </p:cBhvr>
                                    </p:animEffect>
                                    <p:anim calcmode="lin" valueType="num">
                                      <p:cBhvr>
                                        <p:cTn id="22" dur="2000" fill="hold"/>
                                        <p:tgtEl>
                                          <p:spTgt spid="17"/>
                                        </p:tgtEl>
                                        <p:attrNameLst>
                                          <p:attrName>ppt_w</p:attrName>
                                        </p:attrNameLst>
                                      </p:cBhvr>
                                      <p:tavLst>
                                        <p:tav tm="0" fmla="#ppt_w*sin(2.5*pi*$)">
                                          <p:val>
                                            <p:fltVal val="0"/>
                                          </p:val>
                                        </p:tav>
                                        <p:tav tm="100000">
                                          <p:val>
                                            <p:fltVal val="1"/>
                                          </p:val>
                                        </p:tav>
                                      </p:tavLst>
                                    </p:anim>
                                    <p:anim calcmode="lin" valueType="num">
                                      <p:cBhvr>
                                        <p:cTn id="23" dur="2000" fill="hold"/>
                                        <p:tgtEl>
                                          <p:spTgt spid="1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P spid="1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11297" y="0"/>
            <a:ext cx="9144000" cy="1754326"/>
          </a:xfrm>
          <a:prstGeom prst="rect">
            <a:avLst/>
          </a:prstGeom>
          <a:noFill/>
        </p:spPr>
        <p:txBody>
          <a:bodyPr>
            <a:spAutoFit/>
          </a:bodyPr>
          <a:lstStyle/>
          <a:p>
            <a:pPr algn="ctr" fontAlgn="auto">
              <a:spcBef>
                <a:spcPts val="0"/>
              </a:spcBef>
              <a:spcAft>
                <a:spcPts val="0"/>
              </a:spcAft>
              <a:defRPr/>
            </a:pPr>
            <a:r>
              <a:rPr lang="cs-CZ" sz="54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latin typeface="+mn-lt"/>
                <a:cs typeface="+mn-cs"/>
              </a:rPr>
              <a:t>Doplňte potravní pyramidu</a:t>
            </a:r>
          </a:p>
        </p:txBody>
      </p:sp>
      <p:sp>
        <p:nvSpPr>
          <p:cNvPr id="7171" name="TextovéPole 5"/>
          <p:cNvSpPr txBox="1">
            <a:spLocks noChangeArrowheads="1"/>
          </p:cNvSpPr>
          <p:nvPr/>
        </p:nvSpPr>
        <p:spPr bwMode="auto">
          <a:xfrm>
            <a:off x="11113" y="2133600"/>
            <a:ext cx="3048000" cy="2030413"/>
          </a:xfrm>
          <a:prstGeom prst="rect">
            <a:avLst/>
          </a:prstGeom>
          <a:noFill/>
          <a:ln w="9525">
            <a:noFill/>
            <a:miter lim="800000"/>
            <a:headEnd/>
            <a:tailEnd/>
          </a:ln>
        </p:spPr>
        <p:txBody>
          <a:bodyPr>
            <a:spAutoFit/>
          </a:bodyPr>
          <a:lstStyle/>
          <a:p>
            <a:pPr marL="342900" indent="-342900">
              <a:buFontTx/>
              <a:buAutoNum type="arabicPeriod"/>
            </a:pPr>
            <a:r>
              <a:rPr lang="cs-CZ"/>
              <a:t>anorganické látky, rozkladači</a:t>
            </a:r>
          </a:p>
          <a:p>
            <a:pPr marL="342900" indent="-342900">
              <a:buFontTx/>
              <a:buAutoNum type="arabicPeriod"/>
            </a:pPr>
            <a:r>
              <a:rPr lang="cs-CZ"/>
              <a:t>Konzumenti I. Řádu</a:t>
            </a:r>
          </a:p>
          <a:p>
            <a:pPr marL="342900" indent="-342900">
              <a:buFontTx/>
              <a:buAutoNum type="arabicPeriod"/>
            </a:pPr>
            <a:r>
              <a:rPr lang="cs-CZ"/>
              <a:t>Producenti</a:t>
            </a:r>
          </a:p>
          <a:p>
            <a:pPr marL="342900" indent="-342900">
              <a:buFontTx/>
              <a:buAutoNum type="arabicPeriod"/>
            </a:pPr>
            <a:r>
              <a:rPr lang="cs-CZ"/>
              <a:t>Konzumenti II. řádu</a:t>
            </a:r>
          </a:p>
          <a:p>
            <a:pPr marL="342900" indent="-342900">
              <a:buFontTx/>
              <a:buAutoNum type="arabicPeriod"/>
            </a:pPr>
            <a:endParaRPr lang="cs-CZ"/>
          </a:p>
          <a:p>
            <a:pPr marL="342900" indent="-342900">
              <a:buFontTx/>
              <a:buAutoNum type="arabicPeriod"/>
            </a:pPr>
            <a:endParaRPr lang="cs-CZ"/>
          </a:p>
        </p:txBody>
      </p:sp>
      <p:graphicFrame>
        <p:nvGraphicFramePr>
          <p:cNvPr id="7" name="Diagram 6"/>
          <p:cNvGraphicFramePr/>
          <p:nvPr/>
        </p:nvGraphicFramePr>
        <p:xfrm>
          <a:off x="2483768" y="1855182"/>
          <a:ext cx="6552728" cy="46701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ovéPole 7"/>
          <p:cNvSpPr txBox="1">
            <a:spLocks noChangeArrowheads="1"/>
          </p:cNvSpPr>
          <p:nvPr/>
        </p:nvSpPr>
        <p:spPr bwMode="auto">
          <a:xfrm>
            <a:off x="3708400" y="5732463"/>
            <a:ext cx="4464050" cy="1201737"/>
          </a:xfrm>
          <a:prstGeom prst="rect">
            <a:avLst/>
          </a:prstGeom>
          <a:noFill/>
          <a:ln w="9525">
            <a:noFill/>
            <a:miter lim="800000"/>
            <a:headEnd/>
            <a:tailEnd/>
          </a:ln>
        </p:spPr>
        <p:txBody>
          <a:bodyPr>
            <a:spAutoFit/>
          </a:bodyPr>
          <a:lstStyle/>
          <a:p>
            <a:pPr algn="ctr"/>
            <a:r>
              <a:rPr lang="cs-CZ" sz="2400" b="1"/>
              <a:t>ANORGANICKÉ LÁTKY,</a:t>
            </a:r>
          </a:p>
          <a:p>
            <a:pPr algn="ctr"/>
            <a:r>
              <a:rPr lang="cs-CZ" sz="2400" b="1"/>
              <a:t>ROZKLADAČI</a:t>
            </a:r>
          </a:p>
          <a:p>
            <a:pPr algn="ctr"/>
            <a:endParaRPr lang="cs-CZ" sz="2400" b="1"/>
          </a:p>
        </p:txBody>
      </p:sp>
      <p:sp>
        <p:nvSpPr>
          <p:cNvPr id="9" name="TextovéPole 8"/>
          <p:cNvSpPr txBox="1">
            <a:spLocks noChangeArrowheads="1"/>
          </p:cNvSpPr>
          <p:nvPr/>
        </p:nvSpPr>
        <p:spPr bwMode="auto">
          <a:xfrm>
            <a:off x="4211638" y="4652963"/>
            <a:ext cx="3313112" cy="461962"/>
          </a:xfrm>
          <a:prstGeom prst="rect">
            <a:avLst/>
          </a:prstGeom>
          <a:noFill/>
          <a:ln w="9525">
            <a:noFill/>
            <a:miter lim="800000"/>
            <a:headEnd/>
            <a:tailEnd/>
          </a:ln>
        </p:spPr>
        <p:txBody>
          <a:bodyPr>
            <a:spAutoFit/>
          </a:bodyPr>
          <a:lstStyle/>
          <a:p>
            <a:pPr algn="ctr"/>
            <a:r>
              <a:rPr lang="cs-CZ" sz="2400" b="1"/>
              <a:t>PRODUCENTI</a:t>
            </a:r>
          </a:p>
        </p:txBody>
      </p:sp>
      <p:sp>
        <p:nvSpPr>
          <p:cNvPr id="10" name="TextovéPole 9"/>
          <p:cNvSpPr txBox="1">
            <a:spLocks noChangeArrowheads="1"/>
          </p:cNvSpPr>
          <p:nvPr/>
        </p:nvSpPr>
        <p:spPr bwMode="auto">
          <a:xfrm>
            <a:off x="4535488" y="3284538"/>
            <a:ext cx="2665412" cy="831850"/>
          </a:xfrm>
          <a:prstGeom prst="rect">
            <a:avLst/>
          </a:prstGeom>
          <a:noFill/>
          <a:ln w="9525">
            <a:noFill/>
            <a:miter lim="800000"/>
            <a:headEnd/>
            <a:tailEnd/>
          </a:ln>
        </p:spPr>
        <p:txBody>
          <a:bodyPr>
            <a:spAutoFit/>
          </a:bodyPr>
          <a:lstStyle/>
          <a:p>
            <a:r>
              <a:rPr lang="cs-CZ" sz="2400" b="1"/>
              <a:t>KONZUMENTI I. ŘÁDU</a:t>
            </a:r>
          </a:p>
        </p:txBody>
      </p:sp>
      <p:sp>
        <p:nvSpPr>
          <p:cNvPr id="11" name="TextovéPole 10"/>
          <p:cNvSpPr txBox="1">
            <a:spLocks noChangeArrowheads="1"/>
          </p:cNvSpPr>
          <p:nvPr/>
        </p:nvSpPr>
        <p:spPr bwMode="auto">
          <a:xfrm>
            <a:off x="4535488" y="2195513"/>
            <a:ext cx="2665412" cy="830262"/>
          </a:xfrm>
          <a:prstGeom prst="rect">
            <a:avLst/>
          </a:prstGeom>
          <a:noFill/>
          <a:ln w="9525">
            <a:noFill/>
            <a:miter lim="800000"/>
            <a:headEnd/>
            <a:tailEnd/>
          </a:ln>
        </p:spPr>
        <p:txBody>
          <a:bodyPr>
            <a:spAutoFit/>
          </a:bodyPr>
          <a:lstStyle/>
          <a:p>
            <a:r>
              <a:rPr lang="cs-CZ" sz="2400" b="1"/>
              <a:t>KONZUMENTI II. ŘÁDU</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1000"/>
                                        <p:tgtEl>
                                          <p:spTgt spid="8">
                                            <p:txEl>
                                              <p:pRg st="0" end="0"/>
                                            </p:txEl>
                                          </p:spTgt>
                                        </p:tgtEl>
                                      </p:cBhvr>
                                    </p:animEffect>
                                    <p:anim calcmode="lin" valueType="num">
                                      <p:cBhvr>
                                        <p:cTn id="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xEl>
                                              <p:pRg st="1" end="1"/>
                                            </p:txEl>
                                          </p:spTgt>
                                        </p:tgtEl>
                                        <p:attrNameLst>
                                          <p:attrName>style.visibility</p:attrName>
                                        </p:attrNameLst>
                                      </p:cBhvr>
                                      <p:to>
                                        <p:strVal val="visible"/>
                                      </p:to>
                                    </p:set>
                                    <p:animEffect transition="in" filter="fade">
                                      <p:cBhvr>
                                        <p:cTn id="14" dur="1000"/>
                                        <p:tgtEl>
                                          <p:spTgt spid="8">
                                            <p:txEl>
                                              <p:pRg st="1" end="1"/>
                                            </p:txEl>
                                          </p:spTgt>
                                        </p:tgtEl>
                                      </p:cBhvr>
                                    </p:animEffect>
                                    <p:anim calcmode="lin" valueType="num">
                                      <p:cBhvr>
                                        <p:cTn id="15"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1000"/>
                                        <p:tgtEl>
                                          <p:spTgt spid="9"/>
                                        </p:tgtEl>
                                      </p:cBhvr>
                                    </p:animEffect>
                                    <p:anim calcmode="lin" valueType="num">
                                      <p:cBhvr>
                                        <p:cTn id="22" dur="1000" fill="hold"/>
                                        <p:tgtEl>
                                          <p:spTgt spid="9"/>
                                        </p:tgtEl>
                                        <p:attrNameLst>
                                          <p:attrName>ppt_x</p:attrName>
                                        </p:attrNameLst>
                                      </p:cBhvr>
                                      <p:tavLst>
                                        <p:tav tm="0">
                                          <p:val>
                                            <p:strVal val="#ppt_x"/>
                                          </p:val>
                                        </p:tav>
                                        <p:tav tm="100000">
                                          <p:val>
                                            <p:strVal val="#ppt_x"/>
                                          </p:val>
                                        </p:tav>
                                      </p:tavLst>
                                    </p:anim>
                                    <p:anim calcmode="lin" valueType="num">
                                      <p:cBhvr>
                                        <p:cTn id="2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1000"/>
                                        <p:tgtEl>
                                          <p:spTgt spid="10"/>
                                        </p:tgtEl>
                                      </p:cBhvr>
                                    </p:animEffect>
                                    <p:anim calcmode="lin" valueType="num">
                                      <p:cBhvr>
                                        <p:cTn id="29" dur="1000" fill="hold"/>
                                        <p:tgtEl>
                                          <p:spTgt spid="10"/>
                                        </p:tgtEl>
                                        <p:attrNameLst>
                                          <p:attrName>ppt_x</p:attrName>
                                        </p:attrNameLst>
                                      </p:cBhvr>
                                      <p:tavLst>
                                        <p:tav tm="0">
                                          <p:val>
                                            <p:strVal val="#ppt_x"/>
                                          </p:val>
                                        </p:tav>
                                        <p:tav tm="100000">
                                          <p:val>
                                            <p:strVal val="#ppt_x"/>
                                          </p:val>
                                        </p:tav>
                                      </p:tavLst>
                                    </p:anim>
                                    <p:anim calcmode="lin" valueType="num">
                                      <p:cBhvr>
                                        <p:cTn id="30"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1000"/>
                                        <p:tgtEl>
                                          <p:spTgt spid="11"/>
                                        </p:tgtEl>
                                      </p:cBhvr>
                                    </p:animEffect>
                                    <p:anim calcmode="lin" valueType="num">
                                      <p:cBhvr>
                                        <p:cTn id="36" dur="1000" fill="hold"/>
                                        <p:tgtEl>
                                          <p:spTgt spid="11"/>
                                        </p:tgtEl>
                                        <p:attrNameLst>
                                          <p:attrName>ppt_x</p:attrName>
                                        </p:attrNameLst>
                                      </p:cBhvr>
                                      <p:tavLst>
                                        <p:tav tm="0">
                                          <p:val>
                                            <p:strVal val="#ppt_x"/>
                                          </p:val>
                                        </p:tav>
                                        <p:tav tm="100000">
                                          <p:val>
                                            <p:strVal val="#ppt_x"/>
                                          </p:val>
                                        </p:tav>
                                      </p:tavLst>
                                    </p:anim>
                                    <p:anim calcmode="lin" valueType="num">
                                      <p:cBhvr>
                                        <p:cTn id="37"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délník 4"/>
          <p:cNvSpPr/>
          <p:nvPr/>
        </p:nvSpPr>
        <p:spPr>
          <a:xfrm>
            <a:off x="1209541" y="692696"/>
            <a:ext cx="6724919" cy="923330"/>
          </a:xfrm>
          <a:prstGeom prst="rect">
            <a:avLst/>
          </a:prstGeom>
          <a:noFill/>
        </p:spPr>
        <p:txBody>
          <a:bodyPr wrap="none">
            <a:spAutoFit/>
          </a:bodyPr>
          <a:lstStyle/>
          <a:p>
            <a:pPr algn="ctr" fontAlgn="auto">
              <a:spcBef>
                <a:spcPts val="0"/>
              </a:spcBef>
              <a:spcAft>
                <a:spcPts val="0"/>
              </a:spcAft>
              <a:defRPr/>
            </a:pPr>
            <a:r>
              <a:rPr lang="cs-CZ" sz="54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latin typeface="+mn-lt"/>
                <a:cs typeface="+mn-cs"/>
              </a:rPr>
              <a:t>Uveďte příklady:</a:t>
            </a:r>
          </a:p>
        </p:txBody>
      </p:sp>
      <p:sp>
        <p:nvSpPr>
          <p:cNvPr id="6" name="Obdélník 5"/>
          <p:cNvSpPr/>
          <p:nvPr/>
        </p:nvSpPr>
        <p:spPr>
          <a:xfrm>
            <a:off x="755576" y="1988840"/>
            <a:ext cx="2180405" cy="400110"/>
          </a:xfrm>
          <a:prstGeom prst="rect">
            <a:avLst/>
          </a:prstGeom>
          <a:noFill/>
        </p:spPr>
        <p:txBody>
          <a:bodyPr wrap="none">
            <a:spAutoFit/>
          </a:bodyPr>
          <a:lstStyle/>
          <a:p>
            <a:pPr algn="ctr" fontAlgn="auto">
              <a:spcBef>
                <a:spcPts val="0"/>
              </a:spcBef>
              <a:spcAft>
                <a:spcPts val="0"/>
              </a:spcAft>
              <a:defRPr/>
            </a:pPr>
            <a:r>
              <a:rPr lang="cs-CZ" sz="20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latin typeface="+mn-lt"/>
                <a:cs typeface="+mn-cs"/>
              </a:rPr>
              <a:t>Rozkladači:</a:t>
            </a:r>
          </a:p>
        </p:txBody>
      </p:sp>
      <p:sp>
        <p:nvSpPr>
          <p:cNvPr id="7" name="Obdélník 6"/>
          <p:cNvSpPr/>
          <p:nvPr/>
        </p:nvSpPr>
        <p:spPr>
          <a:xfrm>
            <a:off x="704280" y="2967335"/>
            <a:ext cx="2206053" cy="400110"/>
          </a:xfrm>
          <a:prstGeom prst="rect">
            <a:avLst/>
          </a:prstGeom>
          <a:noFill/>
        </p:spPr>
        <p:txBody>
          <a:bodyPr wrap="none">
            <a:spAutoFit/>
          </a:bodyPr>
          <a:lstStyle/>
          <a:p>
            <a:pPr algn="ctr" fontAlgn="auto">
              <a:spcBef>
                <a:spcPts val="0"/>
              </a:spcBef>
              <a:spcAft>
                <a:spcPts val="0"/>
              </a:spcAft>
              <a:defRPr/>
            </a:pPr>
            <a:r>
              <a:rPr lang="cs-CZ" sz="20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latin typeface="+mn-lt"/>
                <a:cs typeface="+mn-cs"/>
              </a:rPr>
              <a:t>Producenti:</a:t>
            </a:r>
            <a:endParaRPr lang="cs-CZ" sz="54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latin typeface="+mn-lt"/>
              <a:cs typeface="+mn-cs"/>
            </a:endParaRPr>
          </a:p>
        </p:txBody>
      </p:sp>
      <p:sp>
        <p:nvSpPr>
          <p:cNvPr id="8" name="Obdélník 7"/>
          <p:cNvSpPr/>
          <p:nvPr/>
        </p:nvSpPr>
        <p:spPr>
          <a:xfrm>
            <a:off x="718706" y="3987607"/>
            <a:ext cx="2254143" cy="400110"/>
          </a:xfrm>
          <a:prstGeom prst="rect">
            <a:avLst/>
          </a:prstGeom>
          <a:noFill/>
        </p:spPr>
        <p:txBody>
          <a:bodyPr wrap="none">
            <a:spAutoFit/>
          </a:bodyPr>
          <a:lstStyle/>
          <a:p>
            <a:pPr algn="ctr" fontAlgn="auto">
              <a:spcBef>
                <a:spcPts val="0"/>
              </a:spcBef>
              <a:spcAft>
                <a:spcPts val="0"/>
              </a:spcAft>
              <a:defRPr/>
            </a:pPr>
            <a:r>
              <a:rPr lang="cs-CZ" sz="20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latin typeface="+mn-lt"/>
                <a:cs typeface="+mn-cs"/>
              </a:rPr>
              <a:t>Konzumenti:</a:t>
            </a:r>
          </a:p>
        </p:txBody>
      </p:sp>
      <p:pic>
        <p:nvPicPr>
          <p:cNvPr id="4098" name="Picture 2"/>
          <p:cNvPicPr>
            <a:picLocks noChangeAspect="1" noChangeArrowheads="1"/>
          </p:cNvPicPr>
          <p:nvPr/>
        </p:nvPicPr>
        <p:blipFill>
          <a:blip r:embed="rId2" cstate="print"/>
          <a:srcRect/>
          <a:stretch>
            <a:fillRect/>
          </a:stretch>
        </p:blipFill>
        <p:spPr bwMode="auto">
          <a:xfrm>
            <a:off x="2887663" y="3367088"/>
            <a:ext cx="2432050" cy="493712"/>
          </a:xfrm>
          <a:prstGeom prst="rect">
            <a:avLst/>
          </a:prstGeom>
          <a:noFill/>
          <a:ln w="9525">
            <a:noFill/>
            <a:miter lim="800000"/>
            <a:headEnd/>
            <a:tailEnd/>
          </a:ln>
          <a:effectLst/>
        </p:spPr>
      </p:pic>
      <p:sp>
        <p:nvSpPr>
          <p:cNvPr id="10" name="TextovéPole 12"/>
          <p:cNvSpPr txBox="1">
            <a:spLocks noChangeArrowheads="1"/>
          </p:cNvSpPr>
          <p:nvPr/>
        </p:nvSpPr>
        <p:spPr bwMode="auto">
          <a:xfrm>
            <a:off x="2339975" y="4387850"/>
            <a:ext cx="6553200" cy="368300"/>
          </a:xfrm>
          <a:prstGeom prst="rect">
            <a:avLst/>
          </a:prstGeom>
          <a:noFill/>
          <a:ln w="9525">
            <a:noFill/>
            <a:miter lim="800000"/>
            <a:headEnd/>
            <a:tailEnd/>
          </a:ln>
        </p:spPr>
        <p:txBody>
          <a:bodyPr>
            <a:spAutoFit/>
          </a:bodyPr>
          <a:lstStyle/>
          <a:p>
            <a:r>
              <a:rPr lang="cs-CZ">
                <a:latin typeface="Candara" pitchFamily="34" charset="0"/>
              </a:rPr>
              <a:t>živočichové                           nejsou schopni vytvářet živiny   </a:t>
            </a:r>
          </a:p>
        </p:txBody>
      </p:sp>
      <p:sp>
        <p:nvSpPr>
          <p:cNvPr id="9" name="Šipka doprava 8"/>
          <p:cNvSpPr/>
          <p:nvPr/>
        </p:nvSpPr>
        <p:spPr>
          <a:xfrm>
            <a:off x="3932238" y="4521200"/>
            <a:ext cx="649287" cy="184150"/>
          </a:xfrm>
          <a:prstGeom prst="rightArrow">
            <a:avLst/>
          </a:prstGeom>
        </p:spPr>
        <p:style>
          <a:lnRef idx="2">
            <a:schemeClr val="dk1">
              <a:shade val="50000"/>
            </a:schemeClr>
          </a:lnRef>
          <a:fillRef idx="1">
            <a:schemeClr val="dk1"/>
          </a:fillRef>
          <a:effectRef idx="0">
            <a:schemeClr val="dk1"/>
          </a:effectRef>
          <a:fontRef idx="minor">
            <a:schemeClr val="lt1"/>
          </a:fontRef>
        </p:style>
        <p:txBody>
          <a:bodyPr anchor="ctr"/>
          <a:lstStyle/>
          <a:p>
            <a:pPr algn="ctr" fontAlgn="auto">
              <a:spcBef>
                <a:spcPts val="0"/>
              </a:spcBef>
              <a:spcAft>
                <a:spcPts val="0"/>
              </a:spcAft>
              <a:defRPr/>
            </a:pPr>
            <a:endParaRPr lang="cs-CZ"/>
          </a:p>
        </p:txBody>
      </p:sp>
      <p:sp>
        <p:nvSpPr>
          <p:cNvPr id="12" name="TextovéPole 16"/>
          <p:cNvSpPr txBox="1">
            <a:spLocks noChangeArrowheads="1"/>
          </p:cNvSpPr>
          <p:nvPr/>
        </p:nvSpPr>
        <p:spPr bwMode="auto">
          <a:xfrm>
            <a:off x="2339975" y="2389188"/>
            <a:ext cx="5256213" cy="369887"/>
          </a:xfrm>
          <a:prstGeom prst="rect">
            <a:avLst/>
          </a:prstGeom>
          <a:noFill/>
          <a:ln w="9525">
            <a:noFill/>
            <a:miter lim="800000"/>
            <a:headEnd/>
            <a:tailEnd/>
          </a:ln>
        </p:spPr>
        <p:txBody>
          <a:bodyPr>
            <a:spAutoFit/>
          </a:bodyPr>
          <a:lstStyle/>
          <a:p>
            <a:r>
              <a:rPr lang="cs-CZ">
                <a:latin typeface="Candara" pitchFamily="34" charset="0"/>
              </a:rPr>
              <a:t>houby, bakterie, saprofágové</a:t>
            </a:r>
          </a:p>
        </p:txBody>
      </p:sp>
      <p:pic>
        <p:nvPicPr>
          <p:cNvPr id="8202" name="Picture 3" descr="C:\Users\uzivatel14\AppData\Local\Microsoft\Windows\Temporary Internet Files\Content.IE5\8Q315LPB\MC900438738[1].jpg"/>
          <p:cNvPicPr>
            <a:picLocks noChangeAspect="1" noChangeArrowheads="1"/>
          </p:cNvPicPr>
          <p:nvPr/>
        </p:nvPicPr>
        <p:blipFill>
          <a:blip r:embed="rId3" cstate="print"/>
          <a:srcRect/>
          <a:stretch>
            <a:fillRect/>
          </a:stretch>
        </p:blipFill>
        <p:spPr bwMode="auto">
          <a:xfrm>
            <a:off x="6443663" y="2012950"/>
            <a:ext cx="2135187" cy="1601788"/>
          </a:xfrm>
          <a:prstGeom prst="rect">
            <a:avLst/>
          </a:prstGeom>
          <a:noFill/>
          <a:ln w="9525">
            <a:noFill/>
            <a:miter lim="800000"/>
            <a:headEnd/>
            <a:tailEnd/>
          </a:ln>
        </p:spPr>
      </p:pic>
      <p:pic>
        <p:nvPicPr>
          <p:cNvPr id="8203" name="Picture 4" descr="C:\Program Files (x86)\Microsoft Office\MEDIA\CAGCAT10\j0149627.wmf"/>
          <p:cNvPicPr>
            <a:picLocks noChangeAspect="1" noChangeArrowheads="1"/>
          </p:cNvPicPr>
          <p:nvPr/>
        </p:nvPicPr>
        <p:blipFill>
          <a:blip r:embed="rId4" cstate="print"/>
          <a:srcRect/>
          <a:stretch>
            <a:fillRect/>
          </a:stretch>
        </p:blipFill>
        <p:spPr bwMode="auto">
          <a:xfrm>
            <a:off x="1846263" y="4937125"/>
            <a:ext cx="2533650" cy="180022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098"/>
                                        </p:tgtEl>
                                        <p:attrNameLst>
                                          <p:attrName>style.visibility</p:attrName>
                                        </p:attrNameLst>
                                      </p:cBhvr>
                                      <p:to>
                                        <p:strVal val="visible"/>
                                      </p:to>
                                    </p:set>
                                    <p:animEffect transition="in" filter="fade">
                                      <p:cBhvr>
                                        <p:cTn id="14" dur="1000"/>
                                        <p:tgtEl>
                                          <p:spTgt spid="4098"/>
                                        </p:tgtEl>
                                      </p:cBhvr>
                                    </p:animEffect>
                                    <p:anim calcmode="lin" valueType="num">
                                      <p:cBhvr>
                                        <p:cTn id="15" dur="1000" fill="hold"/>
                                        <p:tgtEl>
                                          <p:spTgt spid="4098"/>
                                        </p:tgtEl>
                                        <p:attrNameLst>
                                          <p:attrName>ppt_x</p:attrName>
                                        </p:attrNameLst>
                                      </p:cBhvr>
                                      <p:tavLst>
                                        <p:tav tm="0">
                                          <p:val>
                                            <p:strVal val="#ppt_x"/>
                                          </p:val>
                                        </p:tav>
                                        <p:tav tm="100000">
                                          <p:val>
                                            <p:strVal val="#ppt_x"/>
                                          </p:val>
                                        </p:tav>
                                      </p:tavLst>
                                    </p:anim>
                                    <p:anim calcmode="lin" valueType="num">
                                      <p:cBhvr>
                                        <p:cTn id="16" dur="1000" fill="hold"/>
                                        <p:tgtEl>
                                          <p:spTgt spid="409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Zástupný symbol pro obsah 2"/>
          <p:cNvSpPr>
            <a:spLocks noGrp="1"/>
          </p:cNvSpPr>
          <p:nvPr>
            <p:ph idx="1"/>
          </p:nvPr>
        </p:nvSpPr>
        <p:spPr>
          <a:xfrm>
            <a:off x="1998663" y="1806575"/>
            <a:ext cx="5668962" cy="758825"/>
          </a:xfrm>
          <a:solidFill>
            <a:srgbClr val="FFC000"/>
          </a:solidFill>
        </p:spPr>
        <p:txBody>
          <a:bodyPr/>
          <a:lstStyle/>
          <a:p>
            <a:pPr marL="0" indent="0">
              <a:buFont typeface="Wingdings 2" pitchFamily="18" charset="2"/>
              <a:buNone/>
            </a:pPr>
            <a:r>
              <a:rPr lang="cs-CZ" smtClean="0">
                <a:solidFill>
                  <a:srgbClr val="C00000"/>
                </a:solidFill>
              </a:rPr>
              <a:t>SÝKORA, ŠELMA, STROM, HOUSENKA, ČLOVĚK</a:t>
            </a:r>
          </a:p>
        </p:txBody>
      </p:sp>
      <p:sp>
        <p:nvSpPr>
          <p:cNvPr id="4" name="Obdélník 3"/>
          <p:cNvSpPr/>
          <p:nvPr/>
        </p:nvSpPr>
        <p:spPr>
          <a:xfrm>
            <a:off x="0" y="0"/>
            <a:ext cx="9144000" cy="1754326"/>
          </a:xfrm>
          <a:prstGeom prst="rect">
            <a:avLst/>
          </a:prstGeom>
          <a:noFill/>
        </p:spPr>
        <p:txBody>
          <a:bodyPr>
            <a:spAutoFit/>
          </a:bodyPr>
          <a:lstStyle/>
          <a:p>
            <a:pPr algn="ctr" fontAlgn="auto">
              <a:spcBef>
                <a:spcPts val="0"/>
              </a:spcBef>
              <a:spcAft>
                <a:spcPts val="0"/>
              </a:spcAft>
              <a:defRPr/>
            </a:pPr>
            <a:r>
              <a:rPr lang="cs-CZ" sz="54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latin typeface="+mn-lt"/>
                <a:cs typeface="+mn-cs"/>
              </a:rPr>
              <a:t>Vytvořte potravní řetězec</a:t>
            </a:r>
          </a:p>
        </p:txBody>
      </p:sp>
      <p:graphicFrame>
        <p:nvGraphicFramePr>
          <p:cNvPr id="6" name="Diagram 5"/>
          <p:cNvGraphicFramePr/>
          <p:nvPr/>
        </p:nvGraphicFramePr>
        <p:xfrm>
          <a:off x="1691680" y="279400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graphicEl>
                                              <a:dgm id="{D37A6EB5-EF54-4D0A-BBA0-52AE260BAB73}"/>
                                            </p:graphicEl>
                                          </p:spTgt>
                                        </p:tgtEl>
                                        <p:attrNameLst>
                                          <p:attrName>style.visibility</p:attrName>
                                        </p:attrNameLst>
                                      </p:cBhvr>
                                      <p:to>
                                        <p:strVal val="visible"/>
                                      </p:to>
                                    </p:set>
                                    <p:animEffect transition="in" filter="fade">
                                      <p:cBhvr>
                                        <p:cTn id="7" dur="1000"/>
                                        <p:tgtEl>
                                          <p:spTgt spid="6">
                                            <p:graphicEl>
                                              <a:dgm id="{D37A6EB5-EF54-4D0A-BBA0-52AE260BAB73}"/>
                                            </p:graphicEl>
                                          </p:spTgt>
                                        </p:tgtEl>
                                      </p:cBhvr>
                                    </p:animEffect>
                                    <p:anim calcmode="lin" valueType="num">
                                      <p:cBhvr>
                                        <p:cTn id="8" dur="1000" fill="hold"/>
                                        <p:tgtEl>
                                          <p:spTgt spid="6">
                                            <p:graphicEl>
                                              <a:dgm id="{D37A6EB5-EF54-4D0A-BBA0-52AE260BAB73}"/>
                                            </p:graphicEl>
                                          </p:spTgt>
                                        </p:tgtEl>
                                        <p:attrNameLst>
                                          <p:attrName>ppt_x</p:attrName>
                                        </p:attrNameLst>
                                      </p:cBhvr>
                                      <p:tavLst>
                                        <p:tav tm="0">
                                          <p:val>
                                            <p:strVal val="#ppt_x"/>
                                          </p:val>
                                        </p:tav>
                                        <p:tav tm="100000">
                                          <p:val>
                                            <p:strVal val="#ppt_x"/>
                                          </p:val>
                                        </p:tav>
                                      </p:tavLst>
                                    </p:anim>
                                    <p:anim calcmode="lin" valueType="num">
                                      <p:cBhvr>
                                        <p:cTn id="9" dur="1000" fill="hold"/>
                                        <p:tgtEl>
                                          <p:spTgt spid="6">
                                            <p:graphicEl>
                                              <a:dgm id="{D37A6EB5-EF54-4D0A-BBA0-52AE260BAB73}"/>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graphicEl>
                                              <a:dgm id="{FABFDFC8-F062-41EF-AA1F-00FA9D199142}"/>
                                            </p:graphicEl>
                                          </p:spTgt>
                                        </p:tgtEl>
                                        <p:attrNameLst>
                                          <p:attrName>style.visibility</p:attrName>
                                        </p:attrNameLst>
                                      </p:cBhvr>
                                      <p:to>
                                        <p:strVal val="visible"/>
                                      </p:to>
                                    </p:set>
                                    <p:animEffect transition="in" filter="fade">
                                      <p:cBhvr>
                                        <p:cTn id="14" dur="1000"/>
                                        <p:tgtEl>
                                          <p:spTgt spid="6">
                                            <p:graphicEl>
                                              <a:dgm id="{FABFDFC8-F062-41EF-AA1F-00FA9D199142}"/>
                                            </p:graphicEl>
                                          </p:spTgt>
                                        </p:tgtEl>
                                      </p:cBhvr>
                                    </p:animEffect>
                                    <p:anim calcmode="lin" valueType="num">
                                      <p:cBhvr>
                                        <p:cTn id="15" dur="1000" fill="hold"/>
                                        <p:tgtEl>
                                          <p:spTgt spid="6">
                                            <p:graphicEl>
                                              <a:dgm id="{FABFDFC8-F062-41EF-AA1F-00FA9D199142}"/>
                                            </p:graphicEl>
                                          </p:spTgt>
                                        </p:tgtEl>
                                        <p:attrNameLst>
                                          <p:attrName>ppt_x</p:attrName>
                                        </p:attrNameLst>
                                      </p:cBhvr>
                                      <p:tavLst>
                                        <p:tav tm="0">
                                          <p:val>
                                            <p:strVal val="#ppt_x"/>
                                          </p:val>
                                        </p:tav>
                                        <p:tav tm="100000">
                                          <p:val>
                                            <p:strVal val="#ppt_x"/>
                                          </p:val>
                                        </p:tav>
                                      </p:tavLst>
                                    </p:anim>
                                    <p:anim calcmode="lin" valueType="num">
                                      <p:cBhvr>
                                        <p:cTn id="16" dur="1000" fill="hold"/>
                                        <p:tgtEl>
                                          <p:spTgt spid="6">
                                            <p:graphicEl>
                                              <a:dgm id="{FABFDFC8-F062-41EF-AA1F-00FA9D199142}"/>
                                            </p:graphic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6">
                                            <p:graphicEl>
                                              <a:dgm id="{BFA4B115-A6DD-4E23-BB2E-3473E7DAF42B}"/>
                                            </p:graphicEl>
                                          </p:spTgt>
                                        </p:tgtEl>
                                        <p:attrNameLst>
                                          <p:attrName>style.visibility</p:attrName>
                                        </p:attrNameLst>
                                      </p:cBhvr>
                                      <p:to>
                                        <p:strVal val="visible"/>
                                      </p:to>
                                    </p:set>
                                    <p:animEffect transition="in" filter="fade">
                                      <p:cBhvr>
                                        <p:cTn id="19" dur="1000"/>
                                        <p:tgtEl>
                                          <p:spTgt spid="6">
                                            <p:graphicEl>
                                              <a:dgm id="{BFA4B115-A6DD-4E23-BB2E-3473E7DAF42B}"/>
                                            </p:graphicEl>
                                          </p:spTgt>
                                        </p:tgtEl>
                                      </p:cBhvr>
                                    </p:animEffect>
                                    <p:anim calcmode="lin" valueType="num">
                                      <p:cBhvr>
                                        <p:cTn id="20" dur="1000" fill="hold"/>
                                        <p:tgtEl>
                                          <p:spTgt spid="6">
                                            <p:graphicEl>
                                              <a:dgm id="{BFA4B115-A6DD-4E23-BB2E-3473E7DAF42B}"/>
                                            </p:graphicEl>
                                          </p:spTgt>
                                        </p:tgtEl>
                                        <p:attrNameLst>
                                          <p:attrName>ppt_x</p:attrName>
                                        </p:attrNameLst>
                                      </p:cBhvr>
                                      <p:tavLst>
                                        <p:tav tm="0">
                                          <p:val>
                                            <p:strVal val="#ppt_x"/>
                                          </p:val>
                                        </p:tav>
                                        <p:tav tm="100000">
                                          <p:val>
                                            <p:strVal val="#ppt_x"/>
                                          </p:val>
                                        </p:tav>
                                      </p:tavLst>
                                    </p:anim>
                                    <p:anim calcmode="lin" valueType="num">
                                      <p:cBhvr>
                                        <p:cTn id="21" dur="1000" fill="hold"/>
                                        <p:tgtEl>
                                          <p:spTgt spid="6">
                                            <p:graphicEl>
                                              <a:dgm id="{BFA4B115-A6DD-4E23-BB2E-3473E7DAF42B}"/>
                                            </p:graphic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6">
                                            <p:graphicEl>
                                              <a:dgm id="{0C439F44-AD46-4C89-8052-6BE6B85B6345}"/>
                                            </p:graphicEl>
                                          </p:spTgt>
                                        </p:tgtEl>
                                        <p:attrNameLst>
                                          <p:attrName>style.visibility</p:attrName>
                                        </p:attrNameLst>
                                      </p:cBhvr>
                                      <p:to>
                                        <p:strVal val="visible"/>
                                      </p:to>
                                    </p:set>
                                    <p:animEffect transition="in" filter="fade">
                                      <p:cBhvr>
                                        <p:cTn id="26" dur="1000"/>
                                        <p:tgtEl>
                                          <p:spTgt spid="6">
                                            <p:graphicEl>
                                              <a:dgm id="{0C439F44-AD46-4C89-8052-6BE6B85B6345}"/>
                                            </p:graphicEl>
                                          </p:spTgt>
                                        </p:tgtEl>
                                      </p:cBhvr>
                                    </p:animEffect>
                                    <p:anim calcmode="lin" valueType="num">
                                      <p:cBhvr>
                                        <p:cTn id="27" dur="1000" fill="hold"/>
                                        <p:tgtEl>
                                          <p:spTgt spid="6">
                                            <p:graphicEl>
                                              <a:dgm id="{0C439F44-AD46-4C89-8052-6BE6B85B6345}"/>
                                            </p:graphicEl>
                                          </p:spTgt>
                                        </p:tgtEl>
                                        <p:attrNameLst>
                                          <p:attrName>ppt_x</p:attrName>
                                        </p:attrNameLst>
                                      </p:cBhvr>
                                      <p:tavLst>
                                        <p:tav tm="0">
                                          <p:val>
                                            <p:strVal val="#ppt_x"/>
                                          </p:val>
                                        </p:tav>
                                        <p:tav tm="100000">
                                          <p:val>
                                            <p:strVal val="#ppt_x"/>
                                          </p:val>
                                        </p:tav>
                                      </p:tavLst>
                                    </p:anim>
                                    <p:anim calcmode="lin" valueType="num">
                                      <p:cBhvr>
                                        <p:cTn id="28" dur="1000" fill="hold"/>
                                        <p:tgtEl>
                                          <p:spTgt spid="6">
                                            <p:graphicEl>
                                              <a:dgm id="{0C439F44-AD46-4C89-8052-6BE6B85B6345}"/>
                                            </p:graphic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6">
                                            <p:graphicEl>
                                              <a:dgm id="{B62FD08A-F73E-46AF-B510-3FB465632092}"/>
                                            </p:graphicEl>
                                          </p:spTgt>
                                        </p:tgtEl>
                                        <p:attrNameLst>
                                          <p:attrName>style.visibility</p:attrName>
                                        </p:attrNameLst>
                                      </p:cBhvr>
                                      <p:to>
                                        <p:strVal val="visible"/>
                                      </p:to>
                                    </p:set>
                                    <p:animEffect transition="in" filter="fade">
                                      <p:cBhvr>
                                        <p:cTn id="31" dur="1000"/>
                                        <p:tgtEl>
                                          <p:spTgt spid="6">
                                            <p:graphicEl>
                                              <a:dgm id="{B62FD08A-F73E-46AF-B510-3FB465632092}"/>
                                            </p:graphicEl>
                                          </p:spTgt>
                                        </p:tgtEl>
                                      </p:cBhvr>
                                    </p:animEffect>
                                    <p:anim calcmode="lin" valueType="num">
                                      <p:cBhvr>
                                        <p:cTn id="32" dur="1000" fill="hold"/>
                                        <p:tgtEl>
                                          <p:spTgt spid="6">
                                            <p:graphicEl>
                                              <a:dgm id="{B62FD08A-F73E-46AF-B510-3FB465632092}"/>
                                            </p:graphicEl>
                                          </p:spTgt>
                                        </p:tgtEl>
                                        <p:attrNameLst>
                                          <p:attrName>ppt_x</p:attrName>
                                        </p:attrNameLst>
                                      </p:cBhvr>
                                      <p:tavLst>
                                        <p:tav tm="0">
                                          <p:val>
                                            <p:strVal val="#ppt_x"/>
                                          </p:val>
                                        </p:tav>
                                        <p:tav tm="100000">
                                          <p:val>
                                            <p:strVal val="#ppt_x"/>
                                          </p:val>
                                        </p:tav>
                                      </p:tavLst>
                                    </p:anim>
                                    <p:anim calcmode="lin" valueType="num">
                                      <p:cBhvr>
                                        <p:cTn id="33" dur="1000" fill="hold"/>
                                        <p:tgtEl>
                                          <p:spTgt spid="6">
                                            <p:graphicEl>
                                              <a:dgm id="{B62FD08A-F73E-46AF-B510-3FB465632092}"/>
                                            </p:graphic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6">
                                            <p:graphicEl>
                                              <a:dgm id="{7B02AC84-211B-408E-826A-B5B40EB0D27E}"/>
                                            </p:graphicEl>
                                          </p:spTgt>
                                        </p:tgtEl>
                                        <p:attrNameLst>
                                          <p:attrName>style.visibility</p:attrName>
                                        </p:attrNameLst>
                                      </p:cBhvr>
                                      <p:to>
                                        <p:strVal val="visible"/>
                                      </p:to>
                                    </p:set>
                                    <p:animEffect transition="in" filter="fade">
                                      <p:cBhvr>
                                        <p:cTn id="38" dur="1000"/>
                                        <p:tgtEl>
                                          <p:spTgt spid="6">
                                            <p:graphicEl>
                                              <a:dgm id="{7B02AC84-211B-408E-826A-B5B40EB0D27E}"/>
                                            </p:graphicEl>
                                          </p:spTgt>
                                        </p:tgtEl>
                                      </p:cBhvr>
                                    </p:animEffect>
                                    <p:anim calcmode="lin" valueType="num">
                                      <p:cBhvr>
                                        <p:cTn id="39" dur="1000" fill="hold"/>
                                        <p:tgtEl>
                                          <p:spTgt spid="6">
                                            <p:graphicEl>
                                              <a:dgm id="{7B02AC84-211B-408E-826A-B5B40EB0D27E}"/>
                                            </p:graphicEl>
                                          </p:spTgt>
                                        </p:tgtEl>
                                        <p:attrNameLst>
                                          <p:attrName>ppt_x</p:attrName>
                                        </p:attrNameLst>
                                      </p:cBhvr>
                                      <p:tavLst>
                                        <p:tav tm="0">
                                          <p:val>
                                            <p:strVal val="#ppt_x"/>
                                          </p:val>
                                        </p:tav>
                                        <p:tav tm="100000">
                                          <p:val>
                                            <p:strVal val="#ppt_x"/>
                                          </p:val>
                                        </p:tav>
                                      </p:tavLst>
                                    </p:anim>
                                    <p:anim calcmode="lin" valueType="num">
                                      <p:cBhvr>
                                        <p:cTn id="40" dur="1000" fill="hold"/>
                                        <p:tgtEl>
                                          <p:spTgt spid="6">
                                            <p:graphicEl>
                                              <a:dgm id="{7B02AC84-211B-408E-826A-B5B40EB0D27E}"/>
                                            </p:graphic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6">
                                            <p:graphicEl>
                                              <a:dgm id="{DD4D9B64-6A4E-41EE-BBDE-3D31E4C19EA3}"/>
                                            </p:graphicEl>
                                          </p:spTgt>
                                        </p:tgtEl>
                                        <p:attrNameLst>
                                          <p:attrName>style.visibility</p:attrName>
                                        </p:attrNameLst>
                                      </p:cBhvr>
                                      <p:to>
                                        <p:strVal val="visible"/>
                                      </p:to>
                                    </p:set>
                                    <p:animEffect transition="in" filter="fade">
                                      <p:cBhvr>
                                        <p:cTn id="43" dur="1000"/>
                                        <p:tgtEl>
                                          <p:spTgt spid="6">
                                            <p:graphicEl>
                                              <a:dgm id="{DD4D9B64-6A4E-41EE-BBDE-3D31E4C19EA3}"/>
                                            </p:graphicEl>
                                          </p:spTgt>
                                        </p:tgtEl>
                                      </p:cBhvr>
                                    </p:animEffect>
                                    <p:anim calcmode="lin" valueType="num">
                                      <p:cBhvr>
                                        <p:cTn id="44" dur="1000" fill="hold"/>
                                        <p:tgtEl>
                                          <p:spTgt spid="6">
                                            <p:graphicEl>
                                              <a:dgm id="{DD4D9B64-6A4E-41EE-BBDE-3D31E4C19EA3}"/>
                                            </p:graphicEl>
                                          </p:spTgt>
                                        </p:tgtEl>
                                        <p:attrNameLst>
                                          <p:attrName>ppt_x</p:attrName>
                                        </p:attrNameLst>
                                      </p:cBhvr>
                                      <p:tavLst>
                                        <p:tav tm="0">
                                          <p:val>
                                            <p:strVal val="#ppt_x"/>
                                          </p:val>
                                        </p:tav>
                                        <p:tav tm="100000">
                                          <p:val>
                                            <p:strVal val="#ppt_x"/>
                                          </p:val>
                                        </p:tav>
                                      </p:tavLst>
                                    </p:anim>
                                    <p:anim calcmode="lin" valueType="num">
                                      <p:cBhvr>
                                        <p:cTn id="45" dur="1000" fill="hold"/>
                                        <p:tgtEl>
                                          <p:spTgt spid="6">
                                            <p:graphicEl>
                                              <a:dgm id="{DD4D9B64-6A4E-41EE-BBDE-3D31E4C19EA3}"/>
                                            </p:graphic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6">
                                            <p:graphicEl>
                                              <a:dgm id="{8B085630-AF9C-4107-A90A-2AC368087788}"/>
                                            </p:graphicEl>
                                          </p:spTgt>
                                        </p:tgtEl>
                                        <p:attrNameLst>
                                          <p:attrName>style.visibility</p:attrName>
                                        </p:attrNameLst>
                                      </p:cBhvr>
                                      <p:to>
                                        <p:strVal val="visible"/>
                                      </p:to>
                                    </p:set>
                                    <p:animEffect transition="in" filter="fade">
                                      <p:cBhvr>
                                        <p:cTn id="50" dur="1000"/>
                                        <p:tgtEl>
                                          <p:spTgt spid="6">
                                            <p:graphicEl>
                                              <a:dgm id="{8B085630-AF9C-4107-A90A-2AC368087788}"/>
                                            </p:graphicEl>
                                          </p:spTgt>
                                        </p:tgtEl>
                                      </p:cBhvr>
                                    </p:animEffect>
                                    <p:anim calcmode="lin" valueType="num">
                                      <p:cBhvr>
                                        <p:cTn id="51" dur="1000" fill="hold"/>
                                        <p:tgtEl>
                                          <p:spTgt spid="6">
                                            <p:graphicEl>
                                              <a:dgm id="{8B085630-AF9C-4107-A90A-2AC368087788}"/>
                                            </p:graphicEl>
                                          </p:spTgt>
                                        </p:tgtEl>
                                        <p:attrNameLst>
                                          <p:attrName>ppt_x</p:attrName>
                                        </p:attrNameLst>
                                      </p:cBhvr>
                                      <p:tavLst>
                                        <p:tav tm="0">
                                          <p:val>
                                            <p:strVal val="#ppt_x"/>
                                          </p:val>
                                        </p:tav>
                                        <p:tav tm="100000">
                                          <p:val>
                                            <p:strVal val="#ppt_x"/>
                                          </p:val>
                                        </p:tav>
                                      </p:tavLst>
                                    </p:anim>
                                    <p:anim calcmode="lin" valueType="num">
                                      <p:cBhvr>
                                        <p:cTn id="52" dur="1000" fill="hold"/>
                                        <p:tgtEl>
                                          <p:spTgt spid="6">
                                            <p:graphicEl>
                                              <a:dgm id="{8B085630-AF9C-4107-A90A-2AC368087788}"/>
                                            </p:graphicEl>
                                          </p:spTgt>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0"/>
                                  </p:stCondLst>
                                  <p:childTnLst>
                                    <p:set>
                                      <p:cBhvr>
                                        <p:cTn id="54" dur="1" fill="hold">
                                          <p:stCondLst>
                                            <p:cond delay="0"/>
                                          </p:stCondLst>
                                        </p:cTn>
                                        <p:tgtEl>
                                          <p:spTgt spid="6">
                                            <p:graphicEl>
                                              <a:dgm id="{8B64A19B-DED6-4B1C-9AF5-D26273E40AD7}"/>
                                            </p:graphicEl>
                                          </p:spTgt>
                                        </p:tgtEl>
                                        <p:attrNameLst>
                                          <p:attrName>style.visibility</p:attrName>
                                        </p:attrNameLst>
                                      </p:cBhvr>
                                      <p:to>
                                        <p:strVal val="visible"/>
                                      </p:to>
                                    </p:set>
                                    <p:animEffect transition="in" filter="fade">
                                      <p:cBhvr>
                                        <p:cTn id="55" dur="1000"/>
                                        <p:tgtEl>
                                          <p:spTgt spid="6">
                                            <p:graphicEl>
                                              <a:dgm id="{8B64A19B-DED6-4B1C-9AF5-D26273E40AD7}"/>
                                            </p:graphicEl>
                                          </p:spTgt>
                                        </p:tgtEl>
                                      </p:cBhvr>
                                    </p:animEffect>
                                    <p:anim calcmode="lin" valueType="num">
                                      <p:cBhvr>
                                        <p:cTn id="56" dur="1000" fill="hold"/>
                                        <p:tgtEl>
                                          <p:spTgt spid="6">
                                            <p:graphicEl>
                                              <a:dgm id="{8B64A19B-DED6-4B1C-9AF5-D26273E40AD7}"/>
                                            </p:graphicEl>
                                          </p:spTgt>
                                        </p:tgtEl>
                                        <p:attrNameLst>
                                          <p:attrName>ppt_x</p:attrName>
                                        </p:attrNameLst>
                                      </p:cBhvr>
                                      <p:tavLst>
                                        <p:tav tm="0">
                                          <p:val>
                                            <p:strVal val="#ppt_x"/>
                                          </p:val>
                                        </p:tav>
                                        <p:tav tm="100000">
                                          <p:val>
                                            <p:strVal val="#ppt_x"/>
                                          </p:val>
                                        </p:tav>
                                      </p:tavLst>
                                    </p:anim>
                                    <p:anim calcmode="lin" valueType="num">
                                      <p:cBhvr>
                                        <p:cTn id="57" dur="1000" fill="hold"/>
                                        <p:tgtEl>
                                          <p:spTgt spid="6">
                                            <p:graphicEl>
                                              <a:dgm id="{8B64A19B-DED6-4B1C-9AF5-D26273E40AD7}"/>
                                            </p:graphicEl>
                                          </p:spTgt>
                                        </p:tgtEl>
                                        <p:attrNameLst>
                                          <p:attrName>ppt_y</p:attrName>
                                        </p:attrNameLst>
                                      </p:cBhvr>
                                      <p:tavLst>
                                        <p:tav tm="0">
                                          <p:val>
                                            <p:strVal val="#ppt_y+.1"/>
                                          </p:val>
                                        </p:tav>
                                        <p:tav tm="100000">
                                          <p:val>
                                            <p:strVal val="#ppt_y"/>
                                          </p:val>
                                        </p:tav>
                                      </p:tavLst>
                                    </p:anim>
                                  </p:childTnLst>
                                </p:cTn>
                              </p:par>
                              <p:par>
                                <p:cTn id="58" presetID="42" presetClass="entr" presetSubtype="0" fill="hold" grpId="0" nodeType="withEffect">
                                  <p:stCondLst>
                                    <p:cond delay="0"/>
                                  </p:stCondLst>
                                  <p:childTnLst>
                                    <p:set>
                                      <p:cBhvr>
                                        <p:cTn id="59" dur="1" fill="hold">
                                          <p:stCondLst>
                                            <p:cond delay="0"/>
                                          </p:stCondLst>
                                        </p:cTn>
                                        <p:tgtEl>
                                          <p:spTgt spid="6">
                                            <p:graphicEl>
                                              <a:dgm id="{C8503865-9267-4E8C-B4A6-6D1DB273488C}"/>
                                            </p:graphicEl>
                                          </p:spTgt>
                                        </p:tgtEl>
                                        <p:attrNameLst>
                                          <p:attrName>style.visibility</p:attrName>
                                        </p:attrNameLst>
                                      </p:cBhvr>
                                      <p:to>
                                        <p:strVal val="visible"/>
                                      </p:to>
                                    </p:set>
                                    <p:animEffect transition="in" filter="fade">
                                      <p:cBhvr>
                                        <p:cTn id="60" dur="1000"/>
                                        <p:tgtEl>
                                          <p:spTgt spid="6">
                                            <p:graphicEl>
                                              <a:dgm id="{C8503865-9267-4E8C-B4A6-6D1DB273488C}"/>
                                            </p:graphicEl>
                                          </p:spTgt>
                                        </p:tgtEl>
                                      </p:cBhvr>
                                    </p:animEffect>
                                    <p:anim calcmode="lin" valueType="num">
                                      <p:cBhvr>
                                        <p:cTn id="61" dur="1000" fill="hold"/>
                                        <p:tgtEl>
                                          <p:spTgt spid="6">
                                            <p:graphicEl>
                                              <a:dgm id="{C8503865-9267-4E8C-B4A6-6D1DB273488C}"/>
                                            </p:graphicEl>
                                          </p:spTgt>
                                        </p:tgtEl>
                                        <p:attrNameLst>
                                          <p:attrName>ppt_x</p:attrName>
                                        </p:attrNameLst>
                                      </p:cBhvr>
                                      <p:tavLst>
                                        <p:tav tm="0">
                                          <p:val>
                                            <p:strVal val="#ppt_x"/>
                                          </p:val>
                                        </p:tav>
                                        <p:tav tm="100000">
                                          <p:val>
                                            <p:strVal val="#ppt_x"/>
                                          </p:val>
                                        </p:tav>
                                      </p:tavLst>
                                    </p:anim>
                                    <p:anim calcmode="lin" valueType="num">
                                      <p:cBhvr>
                                        <p:cTn id="62" dur="1000" fill="hold"/>
                                        <p:tgtEl>
                                          <p:spTgt spid="6">
                                            <p:graphicEl>
                                              <a:dgm id="{C8503865-9267-4E8C-B4A6-6D1DB273488C}"/>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rtlCol="0">
            <a:normAutofit/>
          </a:bodyPr>
          <a:lstStyle/>
          <a:p>
            <a:pPr algn="just" fontAlgn="auto">
              <a:spcAft>
                <a:spcPts val="0"/>
              </a:spcAft>
              <a:buClr>
                <a:schemeClr val="tx1">
                  <a:lumMod val="75000"/>
                  <a:lumOff val="25000"/>
                </a:schemeClr>
              </a:buClr>
              <a:buFont typeface="Wingdings"/>
              <a:buChar char="|"/>
              <a:defRPr/>
            </a:pPr>
            <a:r>
              <a:rPr lang="cs-CZ" dirty="0">
                <a:solidFill>
                  <a:schemeClr val="tx1"/>
                </a:solidFill>
                <a:sym typeface="Wingdings"/>
              </a:rPr>
              <a:t>jejímu hledání a přijímání věnují živočichové většinu svého   života</a:t>
            </a:r>
          </a:p>
          <a:p>
            <a:pPr algn="just" fontAlgn="auto">
              <a:spcAft>
                <a:spcPts val="0"/>
              </a:spcAft>
              <a:buClr>
                <a:schemeClr val="tx1">
                  <a:lumMod val="75000"/>
                  <a:lumOff val="25000"/>
                </a:schemeClr>
              </a:buClr>
              <a:buFont typeface="Wingdings"/>
              <a:buChar char="|"/>
              <a:defRPr/>
            </a:pPr>
            <a:r>
              <a:rPr lang="cs-CZ" dirty="0">
                <a:solidFill>
                  <a:schemeClr val="tx1"/>
                </a:solidFill>
                <a:sym typeface="Wingdings"/>
              </a:rPr>
              <a:t>je tvořena </a:t>
            </a:r>
            <a:r>
              <a:rPr lang="cs-CZ" dirty="0">
                <a:solidFill>
                  <a:srgbClr val="C00000"/>
                </a:solidFill>
                <a:sym typeface="Wingdings"/>
              </a:rPr>
              <a:t>třemi základními složkami:</a:t>
            </a:r>
          </a:p>
          <a:p>
            <a:pPr marL="800100" lvl="1" indent="-342900" algn="just" fontAlgn="auto">
              <a:spcAft>
                <a:spcPts val="0"/>
              </a:spcAft>
              <a:buClr>
                <a:schemeClr val="tx1">
                  <a:lumMod val="75000"/>
                  <a:lumOff val="25000"/>
                </a:schemeClr>
              </a:buClr>
              <a:buFont typeface="Wingdings"/>
              <a:buChar char="|"/>
              <a:defRPr/>
            </a:pPr>
            <a:r>
              <a:rPr lang="cs-CZ" dirty="0">
                <a:solidFill>
                  <a:schemeClr val="tx1"/>
                </a:solidFill>
                <a:sym typeface="Wingdings"/>
              </a:rPr>
              <a:t>PROTEINY (bílkoviny)</a:t>
            </a:r>
          </a:p>
          <a:p>
            <a:pPr marL="800100" lvl="1" indent="-342900" algn="just" fontAlgn="auto">
              <a:spcAft>
                <a:spcPts val="0"/>
              </a:spcAft>
              <a:buClr>
                <a:schemeClr val="tx1">
                  <a:lumMod val="75000"/>
                  <a:lumOff val="25000"/>
                </a:schemeClr>
              </a:buClr>
              <a:buFont typeface="Wingdings"/>
              <a:buChar char="|"/>
              <a:defRPr/>
            </a:pPr>
            <a:r>
              <a:rPr lang="cs-CZ" dirty="0">
                <a:solidFill>
                  <a:schemeClr val="tx1"/>
                </a:solidFill>
                <a:sym typeface="Wingdings"/>
              </a:rPr>
              <a:t>LIPIDY (tuky)</a:t>
            </a:r>
          </a:p>
          <a:p>
            <a:pPr marL="800100" lvl="1" indent="-342900" algn="just" fontAlgn="auto">
              <a:spcAft>
                <a:spcPts val="0"/>
              </a:spcAft>
              <a:buClr>
                <a:schemeClr val="tx1">
                  <a:lumMod val="75000"/>
                  <a:lumOff val="25000"/>
                </a:schemeClr>
              </a:buClr>
              <a:buFont typeface="Wingdings"/>
              <a:buChar char="|"/>
              <a:defRPr/>
            </a:pPr>
            <a:r>
              <a:rPr lang="cs-CZ" dirty="0">
                <a:solidFill>
                  <a:schemeClr val="tx1"/>
                </a:solidFill>
                <a:sym typeface="Wingdings"/>
              </a:rPr>
              <a:t>SACHARIDY (cukry)</a:t>
            </a:r>
          </a:p>
          <a:p>
            <a:pPr algn="just" fontAlgn="auto">
              <a:spcAft>
                <a:spcPts val="0"/>
              </a:spcAft>
              <a:buClr>
                <a:schemeClr val="tx1">
                  <a:lumMod val="75000"/>
                  <a:lumOff val="25000"/>
                </a:schemeClr>
              </a:buClr>
              <a:buFont typeface="Wingdings"/>
              <a:buChar char="|"/>
              <a:defRPr/>
            </a:pPr>
            <a:r>
              <a:rPr lang="cs-CZ" dirty="0">
                <a:solidFill>
                  <a:srgbClr val="C00000"/>
                </a:solidFill>
                <a:sym typeface="Wingdings"/>
              </a:rPr>
              <a:t>další nezbytné složky </a:t>
            </a:r>
            <a:r>
              <a:rPr lang="cs-CZ" dirty="0">
                <a:solidFill>
                  <a:schemeClr val="tx1"/>
                </a:solidFill>
                <a:sym typeface="Wingdings"/>
              </a:rPr>
              <a:t>potravy jsou:</a:t>
            </a:r>
          </a:p>
          <a:p>
            <a:pPr marL="800100" lvl="1" indent="-342900" algn="just" fontAlgn="auto">
              <a:spcAft>
                <a:spcPts val="0"/>
              </a:spcAft>
              <a:buClr>
                <a:schemeClr val="tx1">
                  <a:lumMod val="75000"/>
                  <a:lumOff val="25000"/>
                </a:schemeClr>
              </a:buClr>
              <a:buFont typeface="Wingdings"/>
              <a:buChar char="|"/>
              <a:defRPr/>
            </a:pPr>
            <a:r>
              <a:rPr lang="cs-CZ" dirty="0">
                <a:solidFill>
                  <a:schemeClr val="tx1"/>
                </a:solidFill>
                <a:sym typeface="Wingdings"/>
              </a:rPr>
              <a:t>minerální látky</a:t>
            </a:r>
          </a:p>
          <a:p>
            <a:pPr marL="800100" lvl="1" indent="-342900" algn="just" fontAlgn="auto">
              <a:spcAft>
                <a:spcPts val="0"/>
              </a:spcAft>
              <a:buClr>
                <a:schemeClr val="tx1">
                  <a:lumMod val="75000"/>
                  <a:lumOff val="25000"/>
                </a:schemeClr>
              </a:buClr>
              <a:buFont typeface="Wingdings"/>
              <a:buChar char="|"/>
              <a:defRPr/>
            </a:pPr>
            <a:r>
              <a:rPr lang="cs-CZ" dirty="0">
                <a:solidFill>
                  <a:schemeClr val="tx1"/>
                </a:solidFill>
                <a:sym typeface="Wingdings"/>
              </a:rPr>
              <a:t>vitamíny</a:t>
            </a:r>
          </a:p>
          <a:p>
            <a:pPr marL="800100" lvl="1" indent="-342900" algn="just" fontAlgn="auto">
              <a:spcAft>
                <a:spcPts val="0"/>
              </a:spcAft>
              <a:buClr>
                <a:schemeClr val="tx1">
                  <a:lumMod val="75000"/>
                  <a:lumOff val="25000"/>
                </a:schemeClr>
              </a:buClr>
              <a:buFont typeface="Wingdings"/>
              <a:buChar char="|"/>
              <a:defRPr/>
            </a:pPr>
            <a:r>
              <a:rPr lang="cs-CZ" dirty="0">
                <a:solidFill>
                  <a:schemeClr val="tx1"/>
                </a:solidFill>
                <a:sym typeface="Wingdings"/>
              </a:rPr>
              <a:t>voda</a:t>
            </a:r>
          </a:p>
          <a:p>
            <a:pPr marL="0" indent="0" fontAlgn="auto">
              <a:buClr>
                <a:schemeClr val="tx1">
                  <a:lumMod val="75000"/>
                  <a:lumOff val="25000"/>
                </a:schemeClr>
              </a:buClr>
              <a:buFont typeface="Wingdings 2" charset="2"/>
              <a:buNone/>
              <a:defRPr/>
            </a:pPr>
            <a:endParaRPr lang="cs-CZ" dirty="0">
              <a:solidFill>
                <a:schemeClr val="tx1">
                  <a:lumMod val="75000"/>
                  <a:lumOff val="25000"/>
                </a:schemeClr>
              </a:solidFill>
            </a:endParaRPr>
          </a:p>
        </p:txBody>
      </p:sp>
      <p:sp>
        <p:nvSpPr>
          <p:cNvPr id="4" name="Obdélník 3"/>
          <p:cNvSpPr/>
          <p:nvPr/>
        </p:nvSpPr>
        <p:spPr>
          <a:xfrm>
            <a:off x="262807" y="548680"/>
            <a:ext cx="8634095" cy="923330"/>
          </a:xfrm>
          <a:prstGeom prst="rect">
            <a:avLst/>
          </a:prstGeom>
          <a:noFill/>
        </p:spPr>
        <p:txBody>
          <a:bodyPr wrap="none">
            <a:spAutoFit/>
          </a:bodyPr>
          <a:lstStyle/>
          <a:p>
            <a:pPr algn="ctr" fontAlgn="auto">
              <a:spcBef>
                <a:spcPts val="0"/>
              </a:spcBef>
              <a:spcAft>
                <a:spcPts val="0"/>
              </a:spcAft>
              <a:defRPr/>
            </a:pPr>
            <a:r>
              <a:rPr lang="cs-CZ" sz="54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latin typeface="+mn-lt"/>
                <a:cs typeface="+mn-cs"/>
              </a:rPr>
              <a:t>Potrava živočichů</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C:\Users\uzivatel14\AppData\Local\Microsoft\Windows\Temporary Internet Files\Content.IE5\4WV92464\MC900290480[1].wmf"/>
          <p:cNvPicPr>
            <a:picLocks noChangeAspect="1" noChangeArrowheads="1"/>
          </p:cNvPicPr>
          <p:nvPr/>
        </p:nvPicPr>
        <p:blipFill>
          <a:blip r:embed="rId2" cstate="print"/>
          <a:srcRect/>
          <a:stretch>
            <a:fillRect/>
          </a:stretch>
        </p:blipFill>
        <p:spPr bwMode="auto">
          <a:xfrm>
            <a:off x="6169025" y="1158875"/>
            <a:ext cx="2403475" cy="2460625"/>
          </a:xfrm>
          <a:prstGeom prst="rect">
            <a:avLst/>
          </a:prstGeom>
          <a:noFill/>
          <a:ln w="9525">
            <a:noFill/>
            <a:miter lim="800000"/>
            <a:headEnd/>
            <a:tailEnd/>
          </a:ln>
        </p:spPr>
      </p:pic>
      <p:sp>
        <p:nvSpPr>
          <p:cNvPr id="3" name="Zástupný symbol pro obsah 2"/>
          <p:cNvSpPr>
            <a:spLocks noGrp="1"/>
          </p:cNvSpPr>
          <p:nvPr>
            <p:ph idx="1"/>
          </p:nvPr>
        </p:nvSpPr>
        <p:spPr/>
        <p:txBody>
          <a:bodyPr rtlCol="0">
            <a:normAutofit/>
          </a:bodyPr>
          <a:lstStyle/>
          <a:p>
            <a:pPr fontAlgn="auto">
              <a:buClr>
                <a:schemeClr val="tx1">
                  <a:lumMod val="75000"/>
                  <a:lumOff val="25000"/>
                </a:schemeClr>
              </a:buClr>
              <a:buFont typeface="Wingdings" pitchFamily="2" charset="2"/>
              <a:buChar char="|"/>
              <a:defRPr/>
            </a:pPr>
            <a:r>
              <a:rPr lang="cs-CZ" dirty="0">
                <a:solidFill>
                  <a:srgbClr val="C00000"/>
                </a:solidFill>
                <a:sym typeface="Wingdings" pitchFamily="2" charset="2"/>
              </a:rPr>
              <a:t>Jejich základní funkce je:</a:t>
            </a:r>
          </a:p>
          <a:p>
            <a:pPr lvl="1" fontAlgn="auto">
              <a:buClr>
                <a:schemeClr val="tx1">
                  <a:lumMod val="75000"/>
                  <a:lumOff val="25000"/>
                </a:schemeClr>
              </a:buClr>
              <a:buFont typeface="Wingdings" pitchFamily="2" charset="2"/>
              <a:buChar char="|"/>
              <a:defRPr/>
            </a:pPr>
            <a:r>
              <a:rPr lang="cs-CZ" dirty="0">
                <a:solidFill>
                  <a:schemeClr val="tx1"/>
                </a:solidFill>
                <a:sym typeface="Wingdings" pitchFamily="2" charset="2"/>
              </a:rPr>
              <a:t>stavební</a:t>
            </a:r>
          </a:p>
          <a:p>
            <a:pPr lvl="1" fontAlgn="auto">
              <a:buClr>
                <a:schemeClr val="tx1">
                  <a:lumMod val="75000"/>
                  <a:lumOff val="25000"/>
                </a:schemeClr>
              </a:buClr>
              <a:buFont typeface="Wingdings" pitchFamily="2" charset="2"/>
              <a:buChar char="|"/>
              <a:defRPr/>
            </a:pPr>
            <a:r>
              <a:rPr lang="cs-CZ" dirty="0">
                <a:solidFill>
                  <a:schemeClr val="tx1"/>
                </a:solidFill>
                <a:sym typeface="Wingdings" pitchFamily="2" charset="2"/>
              </a:rPr>
              <a:t>transportní a skladovací</a:t>
            </a:r>
          </a:p>
          <a:p>
            <a:pPr lvl="1" fontAlgn="auto">
              <a:buClr>
                <a:schemeClr val="tx1">
                  <a:lumMod val="75000"/>
                  <a:lumOff val="25000"/>
                </a:schemeClr>
              </a:buClr>
              <a:buFont typeface="Wingdings" pitchFamily="2" charset="2"/>
              <a:buChar char="|"/>
              <a:defRPr/>
            </a:pPr>
            <a:r>
              <a:rPr lang="cs-CZ" dirty="0">
                <a:solidFill>
                  <a:schemeClr val="tx1"/>
                </a:solidFill>
                <a:sym typeface="Wingdings" pitchFamily="2" charset="2"/>
              </a:rPr>
              <a:t>zajišťují pohyb</a:t>
            </a:r>
          </a:p>
          <a:p>
            <a:pPr lvl="1" fontAlgn="auto">
              <a:buClr>
                <a:schemeClr val="tx1">
                  <a:lumMod val="75000"/>
                  <a:lumOff val="25000"/>
                </a:schemeClr>
              </a:buClr>
              <a:buFont typeface="Wingdings" pitchFamily="2" charset="2"/>
              <a:buChar char="|"/>
              <a:defRPr/>
            </a:pPr>
            <a:r>
              <a:rPr lang="cs-CZ" dirty="0">
                <a:solidFill>
                  <a:schemeClr val="tx1"/>
                </a:solidFill>
                <a:sym typeface="Wingdings" pitchFamily="2" charset="2"/>
              </a:rPr>
              <a:t>ochranná a </a:t>
            </a:r>
            <a:r>
              <a:rPr lang="cs-CZ" dirty="0" smtClean="0">
                <a:solidFill>
                  <a:schemeClr val="tx1"/>
                </a:solidFill>
                <a:sym typeface="Wingdings" pitchFamily="2" charset="2"/>
              </a:rPr>
              <a:t>obranná</a:t>
            </a:r>
          </a:p>
          <a:p>
            <a:pPr fontAlgn="auto">
              <a:buClr>
                <a:schemeClr val="tx1">
                  <a:lumMod val="75000"/>
                  <a:lumOff val="25000"/>
                </a:schemeClr>
              </a:buClr>
              <a:buFont typeface="Wingdings" pitchFamily="2" charset="2"/>
              <a:buChar char="|"/>
              <a:defRPr/>
            </a:pPr>
            <a:r>
              <a:rPr lang="cs-CZ" dirty="0" smtClean="0">
                <a:solidFill>
                  <a:schemeClr val="tx1"/>
                </a:solidFill>
                <a:sym typeface="Wingdings" pitchFamily="2" charset="2"/>
              </a:rPr>
              <a:t>rostliny </a:t>
            </a:r>
            <a:r>
              <a:rPr lang="cs-CZ" dirty="0">
                <a:solidFill>
                  <a:schemeClr val="tx1"/>
                </a:solidFill>
                <a:sym typeface="Wingdings" pitchFamily="2" charset="2"/>
              </a:rPr>
              <a:t>získávají bílkoviny u organických sloučenin</a:t>
            </a:r>
          </a:p>
          <a:p>
            <a:pPr fontAlgn="auto">
              <a:buClr>
                <a:schemeClr val="tx1">
                  <a:lumMod val="75000"/>
                  <a:lumOff val="25000"/>
                </a:schemeClr>
              </a:buClr>
              <a:buFont typeface="Wingdings" pitchFamily="2" charset="2"/>
              <a:buChar char="|"/>
              <a:defRPr/>
            </a:pPr>
            <a:r>
              <a:rPr lang="cs-CZ" dirty="0" smtClean="0">
                <a:solidFill>
                  <a:schemeClr val="tx1"/>
                </a:solidFill>
                <a:sym typeface="Wingdings" pitchFamily="2" charset="2"/>
              </a:rPr>
              <a:t>živočichové </a:t>
            </a:r>
            <a:r>
              <a:rPr lang="cs-CZ" dirty="0">
                <a:solidFill>
                  <a:schemeClr val="tx1"/>
                </a:solidFill>
                <a:sym typeface="Wingdings" pitchFamily="2" charset="2"/>
              </a:rPr>
              <a:t>využívají k tvorbě bílkovin dusík</a:t>
            </a:r>
          </a:p>
          <a:p>
            <a:pPr fontAlgn="auto">
              <a:buClr>
                <a:schemeClr val="tx1">
                  <a:lumMod val="75000"/>
                  <a:lumOff val="25000"/>
                </a:schemeClr>
              </a:buClr>
              <a:buFont typeface="Wingdings" pitchFamily="2" charset="2"/>
              <a:buChar char="|"/>
              <a:defRPr/>
            </a:pPr>
            <a:r>
              <a:rPr lang="cs-CZ" dirty="0" smtClean="0">
                <a:solidFill>
                  <a:schemeClr val="tx1"/>
                </a:solidFill>
                <a:sym typeface="Wingdings" pitchFamily="2" charset="2"/>
              </a:rPr>
              <a:t>člověk </a:t>
            </a:r>
            <a:r>
              <a:rPr lang="cs-CZ" dirty="0">
                <a:solidFill>
                  <a:schemeClr val="tx1"/>
                </a:solidFill>
                <a:sym typeface="Wingdings" pitchFamily="2" charset="2"/>
              </a:rPr>
              <a:t>– bílkoviny se vyskytují v mase, mléce, obilovinách, </a:t>
            </a:r>
            <a:r>
              <a:rPr lang="cs-CZ" dirty="0" smtClean="0">
                <a:solidFill>
                  <a:schemeClr val="tx1"/>
                </a:solidFill>
                <a:sym typeface="Wingdings" pitchFamily="2" charset="2"/>
              </a:rPr>
              <a:t>luštěninách</a:t>
            </a:r>
          </a:p>
          <a:p>
            <a:pPr marL="457200" lvl="1" indent="0" fontAlgn="auto">
              <a:buClr>
                <a:schemeClr val="tx1">
                  <a:lumMod val="75000"/>
                  <a:lumOff val="25000"/>
                </a:schemeClr>
              </a:buClr>
              <a:buFont typeface="Wingdings 2" charset="2"/>
              <a:buNone/>
              <a:defRPr/>
            </a:pPr>
            <a:endParaRPr lang="cs-CZ" dirty="0">
              <a:solidFill>
                <a:schemeClr val="tx1">
                  <a:lumMod val="75000"/>
                  <a:lumOff val="25000"/>
                </a:schemeClr>
              </a:solidFill>
            </a:endParaRPr>
          </a:p>
        </p:txBody>
      </p:sp>
      <p:sp>
        <p:nvSpPr>
          <p:cNvPr id="4" name="Obdélník 3"/>
          <p:cNvSpPr/>
          <p:nvPr/>
        </p:nvSpPr>
        <p:spPr>
          <a:xfrm>
            <a:off x="575557" y="692696"/>
            <a:ext cx="7992894" cy="923330"/>
          </a:xfrm>
          <a:prstGeom prst="rect">
            <a:avLst/>
          </a:prstGeom>
          <a:noFill/>
        </p:spPr>
        <p:txBody>
          <a:bodyPr wrap="none">
            <a:spAutoFit/>
          </a:bodyPr>
          <a:lstStyle/>
          <a:p>
            <a:pPr algn="ctr" fontAlgn="auto">
              <a:spcBef>
                <a:spcPts val="0"/>
              </a:spcBef>
              <a:spcAft>
                <a:spcPts val="0"/>
              </a:spcAft>
              <a:defRPr/>
            </a:pPr>
            <a:r>
              <a:rPr lang="cs-CZ" sz="5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cs typeface="+mn-cs"/>
              </a:rPr>
              <a:t>Proteiny (bílkoviny)</a:t>
            </a:r>
          </a:p>
        </p:txBody>
      </p:sp>
      <p:sp>
        <p:nvSpPr>
          <p:cNvPr id="5" name="TextovéPole 10"/>
          <p:cNvSpPr txBox="1">
            <a:spLocks noChangeArrowheads="1"/>
          </p:cNvSpPr>
          <p:nvPr/>
        </p:nvSpPr>
        <p:spPr bwMode="auto">
          <a:xfrm>
            <a:off x="5003800" y="5443538"/>
            <a:ext cx="3267075" cy="646112"/>
          </a:xfrm>
          <a:prstGeom prst="rect">
            <a:avLst/>
          </a:prstGeom>
          <a:noFill/>
          <a:ln w="9525">
            <a:noFill/>
            <a:miter lim="800000"/>
            <a:headEnd/>
            <a:tailEnd/>
          </a:ln>
        </p:spPr>
        <p:txBody>
          <a:bodyPr>
            <a:spAutoFit/>
          </a:bodyPr>
          <a:lstStyle/>
          <a:p>
            <a:r>
              <a:rPr lang="cs-CZ" b="1">
                <a:latin typeface="Candara" pitchFamily="34" charset="0"/>
              </a:rPr>
              <a:t>Proč jsou proteiny využívány často v kulturistice?</a:t>
            </a:r>
          </a:p>
        </p:txBody>
      </p:sp>
      <p:pic>
        <p:nvPicPr>
          <p:cNvPr id="11270" name="Picture 4" descr="C:\Users\Alena\AppData\Local\Microsoft\Windows\Temporary Internet Files\Content.IE5\Y7MYDVJ3\MC900434403[1].wmf"/>
          <p:cNvPicPr>
            <a:picLocks noChangeAspect="1" noChangeArrowheads="1"/>
          </p:cNvPicPr>
          <p:nvPr/>
        </p:nvPicPr>
        <p:blipFill>
          <a:blip r:embed="rId3" cstate="print"/>
          <a:srcRect/>
          <a:stretch>
            <a:fillRect/>
          </a:stretch>
        </p:blipFill>
        <p:spPr bwMode="auto">
          <a:xfrm>
            <a:off x="3822700" y="5443538"/>
            <a:ext cx="749300" cy="104775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1009650" y="1806575"/>
            <a:ext cx="7124700" cy="1693863"/>
          </a:xfrm>
        </p:spPr>
        <p:txBody>
          <a:bodyPr rtlCol="0">
            <a:normAutofit/>
          </a:bodyPr>
          <a:lstStyle/>
          <a:p>
            <a:pPr fontAlgn="auto">
              <a:buClr>
                <a:schemeClr val="tx1">
                  <a:lumMod val="75000"/>
                  <a:lumOff val="25000"/>
                </a:schemeClr>
              </a:buClr>
              <a:buFont typeface="Wingdings" pitchFamily="2" charset="2"/>
              <a:buChar char="|"/>
              <a:defRPr/>
            </a:pPr>
            <a:r>
              <a:rPr lang="cs-CZ" dirty="0">
                <a:solidFill>
                  <a:srgbClr val="C00000"/>
                </a:solidFill>
                <a:sym typeface="Wingdings" pitchFamily="2" charset="2"/>
              </a:rPr>
              <a:t>funkce:</a:t>
            </a:r>
          </a:p>
          <a:p>
            <a:pPr lvl="1" fontAlgn="auto">
              <a:buClr>
                <a:schemeClr val="tx1">
                  <a:lumMod val="75000"/>
                  <a:lumOff val="25000"/>
                </a:schemeClr>
              </a:buClr>
              <a:buFont typeface="Wingdings" pitchFamily="2" charset="2"/>
              <a:buChar char="|"/>
              <a:defRPr/>
            </a:pPr>
            <a:r>
              <a:rPr lang="cs-CZ" sz="1800" dirty="0">
                <a:solidFill>
                  <a:schemeClr val="tx1"/>
                </a:solidFill>
                <a:sym typeface="Wingdings" pitchFamily="2" charset="2"/>
              </a:rPr>
              <a:t>zdroj a rezerva energie</a:t>
            </a:r>
          </a:p>
          <a:p>
            <a:pPr lvl="1" fontAlgn="auto">
              <a:buClr>
                <a:schemeClr val="tx1">
                  <a:lumMod val="75000"/>
                  <a:lumOff val="25000"/>
                </a:schemeClr>
              </a:buClr>
              <a:buFont typeface="Wingdings" pitchFamily="2" charset="2"/>
              <a:buChar char="|"/>
              <a:defRPr/>
            </a:pPr>
            <a:r>
              <a:rPr lang="cs-CZ" sz="1800" dirty="0">
                <a:solidFill>
                  <a:schemeClr val="tx1"/>
                </a:solidFill>
                <a:sym typeface="Wingdings" pitchFamily="2" charset="2"/>
              </a:rPr>
              <a:t>ochrana – podkožní a vnitřní tuk</a:t>
            </a:r>
          </a:p>
          <a:p>
            <a:pPr lvl="1" fontAlgn="auto">
              <a:buClr>
                <a:schemeClr val="tx1">
                  <a:lumMod val="75000"/>
                  <a:lumOff val="25000"/>
                </a:schemeClr>
              </a:buClr>
              <a:buFont typeface="Wingdings" pitchFamily="2" charset="2"/>
              <a:buChar char="|"/>
              <a:defRPr/>
            </a:pPr>
            <a:r>
              <a:rPr lang="cs-CZ" sz="1800" dirty="0">
                <a:solidFill>
                  <a:schemeClr val="tx1"/>
                </a:solidFill>
              </a:rPr>
              <a:t>stavební</a:t>
            </a:r>
          </a:p>
          <a:p>
            <a:pPr marL="0" indent="0" fontAlgn="auto">
              <a:buClr>
                <a:schemeClr val="tx1">
                  <a:lumMod val="75000"/>
                  <a:lumOff val="25000"/>
                </a:schemeClr>
              </a:buClr>
              <a:buFont typeface="Wingdings 2" charset="2"/>
              <a:buNone/>
              <a:defRPr/>
            </a:pPr>
            <a:endParaRPr lang="cs-CZ" dirty="0">
              <a:solidFill>
                <a:schemeClr val="tx1">
                  <a:lumMod val="75000"/>
                  <a:lumOff val="25000"/>
                </a:schemeClr>
              </a:solidFill>
            </a:endParaRPr>
          </a:p>
        </p:txBody>
      </p:sp>
      <p:sp>
        <p:nvSpPr>
          <p:cNvPr id="4" name="Obdélník 3"/>
          <p:cNvSpPr/>
          <p:nvPr/>
        </p:nvSpPr>
        <p:spPr>
          <a:xfrm>
            <a:off x="1954937" y="692696"/>
            <a:ext cx="5234126" cy="923330"/>
          </a:xfrm>
          <a:prstGeom prst="rect">
            <a:avLst/>
          </a:prstGeom>
          <a:noFill/>
        </p:spPr>
        <p:txBody>
          <a:bodyPr wrap="none">
            <a:spAutoFit/>
          </a:bodyPr>
          <a:lstStyle/>
          <a:p>
            <a:pPr algn="ctr" fontAlgn="auto">
              <a:spcBef>
                <a:spcPts val="0"/>
              </a:spcBef>
              <a:spcAft>
                <a:spcPts val="0"/>
              </a:spcAft>
              <a:defRPr/>
            </a:pPr>
            <a:r>
              <a:rPr lang="cs-CZ" sz="5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cs typeface="+mn-cs"/>
              </a:rPr>
              <a:t>Lipidy (tuky)</a:t>
            </a:r>
          </a:p>
        </p:txBody>
      </p:sp>
      <p:sp>
        <p:nvSpPr>
          <p:cNvPr id="5" name="Obdélník 4"/>
          <p:cNvSpPr/>
          <p:nvPr/>
        </p:nvSpPr>
        <p:spPr>
          <a:xfrm>
            <a:off x="2561674" y="3445317"/>
            <a:ext cx="4020652" cy="923330"/>
          </a:xfrm>
          <a:prstGeom prst="rect">
            <a:avLst/>
          </a:prstGeom>
          <a:noFill/>
        </p:spPr>
        <p:txBody>
          <a:bodyPr wrap="none">
            <a:spAutoFit/>
          </a:bodyPr>
          <a:lstStyle/>
          <a:p>
            <a:pPr algn="ctr" fontAlgn="auto">
              <a:spcBef>
                <a:spcPts val="0"/>
              </a:spcBef>
              <a:spcAft>
                <a:spcPts val="0"/>
              </a:spcAft>
              <a:defRPr/>
            </a:pPr>
            <a:r>
              <a:rPr lang="cs-CZ" sz="5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cs typeface="+mn-cs"/>
              </a:rPr>
              <a:t>Sacharidy</a:t>
            </a:r>
          </a:p>
        </p:txBody>
      </p:sp>
      <p:sp>
        <p:nvSpPr>
          <p:cNvPr id="6" name="Obdélník 5"/>
          <p:cNvSpPr/>
          <p:nvPr/>
        </p:nvSpPr>
        <p:spPr>
          <a:xfrm>
            <a:off x="971550" y="4581525"/>
            <a:ext cx="5761038" cy="1754188"/>
          </a:xfrm>
          <a:prstGeom prst="rect">
            <a:avLst/>
          </a:prstGeom>
        </p:spPr>
        <p:txBody>
          <a:bodyPr>
            <a:spAutoFit/>
          </a:bodyPr>
          <a:lstStyle/>
          <a:p>
            <a:pPr marL="285750" indent="-285750" fontAlgn="auto">
              <a:lnSpc>
                <a:spcPct val="150000"/>
              </a:lnSpc>
              <a:spcBef>
                <a:spcPts val="0"/>
              </a:spcBef>
              <a:spcAft>
                <a:spcPts val="0"/>
              </a:spcAft>
              <a:buFont typeface="Wingdings"/>
              <a:buChar char="|"/>
              <a:defRPr/>
            </a:pPr>
            <a:r>
              <a:rPr lang="cs-CZ" dirty="0">
                <a:solidFill>
                  <a:srgbClr val="C00000"/>
                </a:solidFill>
                <a:latin typeface="+mn-lt"/>
                <a:cs typeface="+mn-cs"/>
                <a:sym typeface="Wingdings"/>
              </a:rPr>
              <a:t>funkce:</a:t>
            </a:r>
          </a:p>
          <a:p>
            <a:pPr marL="742950" lvl="1" indent="-285750" fontAlgn="auto">
              <a:lnSpc>
                <a:spcPct val="150000"/>
              </a:lnSpc>
              <a:spcBef>
                <a:spcPts val="0"/>
              </a:spcBef>
              <a:spcAft>
                <a:spcPts val="0"/>
              </a:spcAft>
              <a:buFont typeface="Wingdings"/>
              <a:buChar char="|"/>
              <a:defRPr/>
            </a:pPr>
            <a:r>
              <a:rPr lang="cs-CZ" dirty="0">
                <a:latin typeface="+mn-lt"/>
                <a:cs typeface="+mn-cs"/>
                <a:sym typeface="Wingdings"/>
              </a:rPr>
              <a:t>stavební</a:t>
            </a:r>
            <a:endParaRPr lang="cs-CZ" dirty="0">
              <a:latin typeface="+mn-lt"/>
              <a:cs typeface="+mn-cs"/>
              <a:sym typeface="Wingdings"/>
            </a:endParaRPr>
          </a:p>
          <a:p>
            <a:pPr lvl="1" fontAlgn="auto">
              <a:lnSpc>
                <a:spcPct val="150000"/>
              </a:lnSpc>
              <a:spcBef>
                <a:spcPts val="0"/>
              </a:spcBef>
              <a:spcAft>
                <a:spcPts val="0"/>
              </a:spcAft>
              <a:defRPr/>
            </a:pPr>
            <a:r>
              <a:rPr lang="cs-CZ" dirty="0">
                <a:latin typeface="+mn-lt"/>
                <a:cs typeface="+mn-cs"/>
                <a:sym typeface="Wingdings"/>
              </a:rPr>
              <a:t></a:t>
            </a:r>
            <a:r>
              <a:rPr lang="cs-CZ" dirty="0">
                <a:solidFill>
                  <a:srgbClr val="C00000"/>
                </a:solidFill>
                <a:latin typeface="+mn-lt"/>
                <a:cs typeface="+mn-cs"/>
                <a:sym typeface="Wingdings"/>
              </a:rPr>
              <a:t> </a:t>
            </a:r>
            <a:r>
              <a:rPr lang="cs-CZ" dirty="0">
                <a:latin typeface="+mn-lt"/>
                <a:cs typeface="+mn-cs"/>
                <a:sym typeface="Wingdings"/>
              </a:rPr>
              <a:t>zásobních </a:t>
            </a:r>
            <a:r>
              <a:rPr lang="cs-CZ" dirty="0">
                <a:latin typeface="+mn-lt"/>
                <a:cs typeface="+mn-cs"/>
                <a:sym typeface="Wingdings"/>
              </a:rPr>
              <a:t>látky</a:t>
            </a:r>
          </a:p>
          <a:p>
            <a:pPr marL="742950" lvl="1" indent="-285750" fontAlgn="auto">
              <a:lnSpc>
                <a:spcPct val="150000"/>
              </a:lnSpc>
              <a:spcBef>
                <a:spcPts val="0"/>
              </a:spcBef>
              <a:spcAft>
                <a:spcPts val="0"/>
              </a:spcAft>
              <a:buFont typeface="Wingdings"/>
              <a:buChar char="|"/>
              <a:defRPr/>
            </a:pPr>
            <a:r>
              <a:rPr lang="cs-CZ" dirty="0">
                <a:latin typeface="+mn-lt"/>
                <a:cs typeface="+mn-cs"/>
              </a:rPr>
              <a:t>z</a:t>
            </a:r>
            <a:r>
              <a:rPr lang="cs-CZ" dirty="0">
                <a:latin typeface="+mn-lt"/>
                <a:cs typeface="+mn-cs"/>
              </a:rPr>
              <a:t>droj </a:t>
            </a:r>
            <a:r>
              <a:rPr lang="cs-CZ" dirty="0">
                <a:latin typeface="+mn-lt"/>
                <a:cs typeface="+mn-cs"/>
              </a:rPr>
              <a:t>a krátkodobá zásoba energie</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1009650" y="1196975"/>
            <a:ext cx="7124700" cy="4662488"/>
          </a:xfrm>
        </p:spPr>
        <p:txBody>
          <a:bodyPr rtlCol="0">
            <a:normAutofit/>
          </a:bodyPr>
          <a:lstStyle/>
          <a:p>
            <a:pPr fontAlgn="auto">
              <a:buClr>
                <a:schemeClr val="tx1">
                  <a:lumMod val="75000"/>
                  <a:lumOff val="25000"/>
                </a:schemeClr>
              </a:buClr>
              <a:buFont typeface="Wingdings" pitchFamily="2" charset="2"/>
              <a:buChar char="|"/>
              <a:defRPr/>
            </a:pPr>
            <a:r>
              <a:rPr lang="cs-CZ" dirty="0">
                <a:solidFill>
                  <a:schemeClr val="tx1"/>
                </a:solidFill>
                <a:sym typeface="Wingdings" pitchFamily="2" charset="2"/>
              </a:rPr>
              <a:t>do těla se potravou dostávají i </a:t>
            </a:r>
            <a:r>
              <a:rPr lang="cs-CZ" dirty="0">
                <a:solidFill>
                  <a:srgbClr val="C00000"/>
                </a:solidFill>
                <a:sym typeface="Wingdings" pitchFamily="2" charset="2"/>
              </a:rPr>
              <a:t>nežádoucí látky</a:t>
            </a:r>
            <a:r>
              <a:rPr lang="cs-CZ" dirty="0">
                <a:solidFill>
                  <a:schemeClr val="tx1"/>
                </a:solidFill>
                <a:sym typeface="Wingdings" pitchFamily="2" charset="2"/>
              </a:rPr>
              <a:t>:</a:t>
            </a:r>
          </a:p>
          <a:p>
            <a:pPr lvl="1" fontAlgn="auto">
              <a:buClr>
                <a:schemeClr val="tx1">
                  <a:lumMod val="75000"/>
                  <a:lumOff val="25000"/>
                </a:schemeClr>
              </a:buClr>
              <a:buFont typeface="Wingdings" pitchFamily="2" charset="2"/>
              <a:buChar char="|"/>
              <a:defRPr/>
            </a:pPr>
            <a:r>
              <a:rPr lang="cs-CZ" dirty="0">
                <a:solidFill>
                  <a:schemeClr val="tx1"/>
                </a:solidFill>
              </a:rPr>
              <a:t>olovo</a:t>
            </a:r>
          </a:p>
          <a:p>
            <a:pPr lvl="1" fontAlgn="auto">
              <a:buClr>
                <a:schemeClr val="tx1">
                  <a:lumMod val="75000"/>
                  <a:lumOff val="25000"/>
                </a:schemeClr>
              </a:buClr>
              <a:buFont typeface="Wingdings" pitchFamily="2" charset="2"/>
              <a:buChar char="|"/>
              <a:defRPr/>
            </a:pPr>
            <a:r>
              <a:rPr lang="cs-CZ" dirty="0">
                <a:solidFill>
                  <a:schemeClr val="tx1"/>
                </a:solidFill>
              </a:rPr>
              <a:t>rtuť</a:t>
            </a:r>
          </a:p>
          <a:p>
            <a:pPr lvl="1" fontAlgn="auto">
              <a:buClr>
                <a:schemeClr val="tx1">
                  <a:lumMod val="75000"/>
                  <a:lumOff val="25000"/>
                </a:schemeClr>
              </a:buClr>
              <a:buFont typeface="Wingdings" pitchFamily="2" charset="2"/>
              <a:buChar char="|"/>
              <a:defRPr/>
            </a:pPr>
            <a:r>
              <a:rPr lang="cs-CZ" dirty="0">
                <a:solidFill>
                  <a:schemeClr val="tx1"/>
                </a:solidFill>
              </a:rPr>
              <a:t>kadmium</a:t>
            </a:r>
          </a:p>
          <a:p>
            <a:pPr marL="0" indent="0" fontAlgn="auto">
              <a:buClr>
                <a:schemeClr val="tx1">
                  <a:lumMod val="75000"/>
                  <a:lumOff val="25000"/>
                </a:schemeClr>
              </a:buClr>
              <a:buFont typeface="Wingdings 2" charset="2"/>
              <a:buNone/>
              <a:defRPr/>
            </a:pPr>
            <a:endParaRPr lang="cs-CZ" dirty="0" smtClean="0">
              <a:solidFill>
                <a:schemeClr val="tx1">
                  <a:lumMod val="75000"/>
                  <a:lumOff val="25000"/>
                </a:schemeClr>
              </a:solidFill>
            </a:endParaRPr>
          </a:p>
          <a:p>
            <a:pPr marL="0" indent="0" fontAlgn="auto">
              <a:buClr>
                <a:schemeClr val="tx1">
                  <a:lumMod val="75000"/>
                  <a:lumOff val="25000"/>
                </a:schemeClr>
              </a:buClr>
              <a:buFont typeface="Wingdings 2" charset="2"/>
              <a:buNone/>
              <a:defRPr/>
            </a:pPr>
            <a:endParaRPr lang="cs-CZ" dirty="0">
              <a:solidFill>
                <a:schemeClr val="tx1">
                  <a:lumMod val="75000"/>
                  <a:lumOff val="25000"/>
                </a:schemeClr>
              </a:solidFill>
            </a:endParaRPr>
          </a:p>
          <a:p>
            <a:pPr marL="0" indent="0" fontAlgn="auto">
              <a:buClr>
                <a:schemeClr val="tx1">
                  <a:lumMod val="75000"/>
                  <a:lumOff val="25000"/>
                </a:schemeClr>
              </a:buClr>
              <a:buFont typeface="Wingdings 2" charset="2"/>
              <a:buNone/>
              <a:defRPr/>
            </a:pPr>
            <a:endParaRPr lang="cs-CZ" dirty="0" smtClean="0">
              <a:solidFill>
                <a:schemeClr val="tx1">
                  <a:lumMod val="75000"/>
                  <a:lumOff val="25000"/>
                </a:schemeClr>
              </a:solidFill>
            </a:endParaRPr>
          </a:p>
          <a:p>
            <a:pPr marL="0" indent="0" fontAlgn="auto">
              <a:buClr>
                <a:schemeClr val="tx1">
                  <a:lumMod val="75000"/>
                  <a:lumOff val="25000"/>
                </a:schemeClr>
              </a:buClr>
              <a:buFont typeface="Wingdings 2" charset="2"/>
              <a:buNone/>
              <a:defRPr/>
            </a:pPr>
            <a:endParaRPr lang="cs-CZ" dirty="0">
              <a:solidFill>
                <a:schemeClr val="tx1">
                  <a:lumMod val="75000"/>
                  <a:lumOff val="25000"/>
                </a:schemeClr>
              </a:solidFill>
            </a:endParaRPr>
          </a:p>
          <a:p>
            <a:pPr marL="0" indent="0" fontAlgn="auto">
              <a:buClr>
                <a:schemeClr val="tx1">
                  <a:lumMod val="75000"/>
                  <a:lumOff val="25000"/>
                </a:schemeClr>
              </a:buClr>
              <a:buFont typeface="Wingdings 2" charset="2"/>
              <a:buNone/>
              <a:defRPr/>
            </a:pPr>
            <a:endParaRPr lang="cs-CZ" dirty="0" smtClean="0">
              <a:solidFill>
                <a:schemeClr val="tx1">
                  <a:lumMod val="75000"/>
                  <a:lumOff val="25000"/>
                </a:schemeClr>
              </a:solidFill>
            </a:endParaRPr>
          </a:p>
          <a:p>
            <a:pPr marL="0" indent="0" fontAlgn="auto">
              <a:buClr>
                <a:schemeClr val="tx1">
                  <a:lumMod val="75000"/>
                  <a:lumOff val="25000"/>
                </a:schemeClr>
              </a:buClr>
              <a:buFont typeface="Wingdings 2" charset="2"/>
              <a:buNone/>
              <a:defRPr/>
            </a:pPr>
            <a:endParaRPr lang="cs-CZ" dirty="0">
              <a:solidFill>
                <a:schemeClr val="tx1">
                  <a:lumMod val="75000"/>
                  <a:lumOff val="25000"/>
                </a:schemeClr>
              </a:solidFill>
            </a:endParaRPr>
          </a:p>
        </p:txBody>
      </p:sp>
      <p:pic>
        <p:nvPicPr>
          <p:cNvPr id="13315" name="Picture 2" descr="C:\Users\Alena\AppData\Local\Microsoft\Windows\Temporary Internet Files\Content.IE5\Y7MYDVJ3\MC900434403[1].wmf"/>
          <p:cNvPicPr>
            <a:picLocks noChangeAspect="1" noChangeArrowheads="1"/>
          </p:cNvPicPr>
          <p:nvPr/>
        </p:nvPicPr>
        <p:blipFill>
          <a:blip r:embed="rId2" cstate="print"/>
          <a:srcRect/>
          <a:stretch>
            <a:fillRect/>
          </a:stretch>
        </p:blipFill>
        <p:spPr bwMode="auto">
          <a:xfrm>
            <a:off x="971550" y="3860800"/>
            <a:ext cx="1362075" cy="1908175"/>
          </a:xfrm>
          <a:prstGeom prst="rect">
            <a:avLst/>
          </a:prstGeom>
          <a:noFill/>
          <a:ln w="9525">
            <a:noFill/>
            <a:miter lim="800000"/>
            <a:headEnd/>
            <a:tailEnd/>
          </a:ln>
        </p:spPr>
      </p:pic>
      <p:sp>
        <p:nvSpPr>
          <p:cNvPr id="13316" name="TextovéPole 11"/>
          <p:cNvSpPr txBox="1">
            <a:spLocks noChangeArrowheads="1"/>
          </p:cNvSpPr>
          <p:nvPr/>
        </p:nvSpPr>
        <p:spPr bwMode="auto">
          <a:xfrm>
            <a:off x="3059113" y="3400425"/>
            <a:ext cx="4032250" cy="922338"/>
          </a:xfrm>
          <a:prstGeom prst="rect">
            <a:avLst/>
          </a:prstGeom>
          <a:solidFill>
            <a:srgbClr val="FFC000"/>
          </a:solidFill>
          <a:ln w="9525">
            <a:noFill/>
            <a:miter lim="800000"/>
            <a:headEnd/>
            <a:tailEnd/>
          </a:ln>
        </p:spPr>
        <p:txBody>
          <a:bodyPr>
            <a:spAutoFit/>
          </a:bodyPr>
          <a:lstStyle/>
          <a:p>
            <a:r>
              <a:rPr lang="cs-CZ" b="1">
                <a:latin typeface="Candara" pitchFamily="34" charset="0"/>
              </a:rPr>
              <a:t>Jak se zbytky biocidů dostávají do těl volně žijících živočichů?</a:t>
            </a:r>
          </a:p>
          <a:p>
            <a:r>
              <a:rPr lang="cs-CZ" b="1">
                <a:latin typeface="Candara" pitchFamily="34" charset="0"/>
              </a:rPr>
              <a:t>(biocid – hubící přípravek)</a:t>
            </a:r>
          </a:p>
        </p:txBody>
      </p:sp>
      <p:sp>
        <p:nvSpPr>
          <p:cNvPr id="13317" name="TextovéPole 8"/>
          <p:cNvSpPr txBox="1">
            <a:spLocks noChangeArrowheads="1"/>
          </p:cNvSpPr>
          <p:nvPr/>
        </p:nvSpPr>
        <p:spPr bwMode="auto">
          <a:xfrm>
            <a:off x="5041900" y="4814888"/>
            <a:ext cx="3382963" cy="647700"/>
          </a:xfrm>
          <a:prstGeom prst="rect">
            <a:avLst/>
          </a:prstGeom>
          <a:solidFill>
            <a:srgbClr val="FFC000"/>
          </a:solidFill>
          <a:ln w="9525">
            <a:noFill/>
            <a:miter lim="800000"/>
            <a:headEnd/>
            <a:tailEnd/>
          </a:ln>
        </p:spPr>
        <p:txBody>
          <a:bodyPr>
            <a:spAutoFit/>
          </a:bodyPr>
          <a:lstStyle/>
          <a:p>
            <a:r>
              <a:rPr lang="cs-CZ" b="1">
                <a:latin typeface="Candara" pitchFamily="34" charset="0"/>
              </a:rPr>
              <a:t>Jak se do těla živočichů může dostat olovo?</a:t>
            </a:r>
          </a:p>
        </p:txBody>
      </p:sp>
      <p:sp>
        <p:nvSpPr>
          <p:cNvPr id="13318" name="TextovéPole 16"/>
          <p:cNvSpPr txBox="1">
            <a:spLocks noChangeArrowheads="1"/>
          </p:cNvSpPr>
          <p:nvPr/>
        </p:nvSpPr>
        <p:spPr bwMode="auto">
          <a:xfrm>
            <a:off x="3059113" y="5935663"/>
            <a:ext cx="5146675" cy="646112"/>
          </a:xfrm>
          <a:prstGeom prst="rect">
            <a:avLst/>
          </a:prstGeom>
          <a:solidFill>
            <a:srgbClr val="FFC000"/>
          </a:solidFill>
          <a:ln w="9525">
            <a:noFill/>
            <a:miter lim="800000"/>
            <a:headEnd/>
            <a:tailEnd/>
          </a:ln>
        </p:spPr>
        <p:txBody>
          <a:bodyPr>
            <a:spAutoFit/>
          </a:bodyPr>
          <a:lstStyle/>
          <a:p>
            <a:r>
              <a:rPr lang="cs-CZ" b="1">
                <a:latin typeface="Candara" pitchFamily="34" charset="0"/>
              </a:rPr>
              <a:t>Uveď příklad toho, co může nastat, nebudou-li všechny složky potravy v rovnováze.</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Nadpis 1"/>
          <p:cNvSpPr>
            <a:spLocks noGrp="1"/>
          </p:cNvSpPr>
          <p:nvPr>
            <p:ph type="title"/>
          </p:nvPr>
        </p:nvSpPr>
        <p:spPr/>
        <p:txBody>
          <a:bodyPr/>
          <a:lstStyle/>
          <a:p>
            <a:r>
              <a:rPr lang="cs-CZ" smtClean="0">
                <a:cs typeface="Trebuchet MS" pitchFamily="34" charset="0"/>
              </a:rPr>
              <a:t>Citace:</a:t>
            </a:r>
          </a:p>
        </p:txBody>
      </p:sp>
      <p:sp>
        <p:nvSpPr>
          <p:cNvPr id="3" name="Zástupný symbol pro obsah 2"/>
          <p:cNvSpPr>
            <a:spLocks noGrp="1"/>
          </p:cNvSpPr>
          <p:nvPr>
            <p:ph idx="1"/>
          </p:nvPr>
        </p:nvSpPr>
        <p:spPr/>
        <p:txBody>
          <a:bodyPr rtlCol="0">
            <a:normAutofit/>
          </a:bodyPr>
          <a:lstStyle/>
          <a:p>
            <a:pPr fontAlgn="auto">
              <a:buClr>
                <a:schemeClr val="tx1">
                  <a:lumMod val="75000"/>
                  <a:lumOff val="25000"/>
                </a:schemeClr>
              </a:buClr>
              <a:buFont typeface="Wingdings 2" charset="2"/>
              <a:buChar char=""/>
              <a:defRPr/>
            </a:pPr>
            <a:r>
              <a:rPr lang="cs-CZ" sz="1200" dirty="0">
                <a:solidFill>
                  <a:schemeClr val="tx1">
                    <a:lumMod val="75000"/>
                    <a:lumOff val="25000"/>
                  </a:schemeClr>
                </a:solidFill>
              </a:rPr>
              <a:t>KVASNIČKOVÁ, D.,  FAIERAJZLOVÁ, V. a kol. </a:t>
            </a:r>
            <a:r>
              <a:rPr lang="cs-CZ" sz="1200" i="1" dirty="0">
                <a:solidFill>
                  <a:schemeClr val="tx1">
                    <a:lumMod val="75000"/>
                    <a:lumOff val="25000"/>
                  </a:schemeClr>
                </a:solidFill>
              </a:rPr>
              <a:t>Ekologický přírodopis pro 8. roč. ZŠ. </a:t>
            </a:r>
            <a:r>
              <a:rPr lang="cs-CZ" sz="1200" dirty="0">
                <a:solidFill>
                  <a:schemeClr val="tx1">
                    <a:lumMod val="75000"/>
                    <a:lumOff val="25000"/>
                  </a:schemeClr>
                </a:solidFill>
              </a:rPr>
              <a:t>2. </a:t>
            </a:r>
            <a:r>
              <a:rPr lang="cs-CZ" sz="1200" dirty="0" err="1">
                <a:solidFill>
                  <a:schemeClr val="tx1">
                    <a:lumMod val="75000"/>
                    <a:lumOff val="25000"/>
                  </a:schemeClr>
                </a:solidFill>
              </a:rPr>
              <a:t>upr</a:t>
            </a:r>
            <a:r>
              <a:rPr lang="cs-CZ" sz="1200" dirty="0">
                <a:solidFill>
                  <a:schemeClr val="tx1">
                    <a:lumMod val="75000"/>
                    <a:lumOff val="25000"/>
                  </a:schemeClr>
                </a:solidFill>
              </a:rPr>
              <a:t>. vyd. Praha : Fortuna, 1999.  ISBN 80-7168-477-5</a:t>
            </a:r>
            <a:r>
              <a:rPr lang="cs-CZ" sz="1200" dirty="0" smtClean="0">
                <a:solidFill>
                  <a:schemeClr val="tx1">
                    <a:lumMod val="75000"/>
                    <a:lumOff val="25000"/>
                  </a:schemeClr>
                </a:solidFill>
              </a:rPr>
              <a:t>.</a:t>
            </a:r>
          </a:p>
          <a:p>
            <a:pPr fontAlgn="auto">
              <a:buClr>
                <a:schemeClr val="tx1">
                  <a:lumMod val="75000"/>
                  <a:lumOff val="25000"/>
                </a:schemeClr>
              </a:buClr>
              <a:buFont typeface="Wingdings 2" charset="2"/>
              <a:buChar char=""/>
              <a:defRPr/>
            </a:pPr>
            <a:r>
              <a:rPr lang="cs-CZ" sz="1200" dirty="0" smtClean="0">
                <a:solidFill>
                  <a:schemeClr val="tx1">
                    <a:lumMod val="75000"/>
                    <a:lumOff val="25000"/>
                  </a:schemeClr>
                </a:solidFill>
              </a:rPr>
              <a:t>Ilustrace : Kliparty Office</a:t>
            </a:r>
          </a:p>
          <a:p>
            <a:pPr fontAlgn="auto">
              <a:buClr>
                <a:schemeClr val="tx1">
                  <a:lumMod val="75000"/>
                  <a:lumOff val="25000"/>
                </a:schemeClr>
              </a:buClr>
              <a:buFont typeface="Wingdings 2" charset="2"/>
              <a:buChar char=""/>
              <a:defRPr/>
            </a:pPr>
            <a:endParaRPr lang="cs-CZ" sz="1200" dirty="0" smtClean="0">
              <a:solidFill>
                <a:schemeClr val="tx1">
                  <a:lumMod val="75000"/>
                  <a:lumOff val="25000"/>
                </a:schemeClr>
              </a:solidFill>
            </a:endParaRPr>
          </a:p>
          <a:p>
            <a:pPr fontAlgn="auto">
              <a:buClr>
                <a:schemeClr val="tx1">
                  <a:lumMod val="75000"/>
                  <a:lumOff val="25000"/>
                </a:schemeClr>
              </a:buClr>
              <a:buFont typeface="Wingdings 2" charset="2"/>
              <a:buChar char=""/>
              <a:defRPr/>
            </a:pPr>
            <a:endParaRPr lang="cs-CZ" sz="1200" dirty="0">
              <a:solidFill>
                <a:schemeClr val="tx1">
                  <a:lumMod val="75000"/>
                  <a:lumOff val="25000"/>
                </a:schemeClr>
              </a:solidFill>
            </a:endParaRPr>
          </a:p>
          <a:p>
            <a:pPr fontAlgn="auto">
              <a:buClr>
                <a:schemeClr val="tx1">
                  <a:lumMod val="75000"/>
                  <a:lumOff val="25000"/>
                </a:schemeClr>
              </a:buClr>
              <a:buFont typeface="Wingdings 2" charset="2"/>
              <a:buChar char=""/>
              <a:defRPr/>
            </a:pPr>
            <a:endParaRPr lang="cs-CZ" sz="1200" dirty="0" smtClean="0">
              <a:solidFill>
                <a:schemeClr val="tx1">
                  <a:lumMod val="75000"/>
                  <a:lumOff val="25000"/>
                </a:schemeClr>
              </a:solidFill>
            </a:endParaRPr>
          </a:p>
          <a:p>
            <a:pPr fontAlgn="auto">
              <a:buClr>
                <a:schemeClr val="tx1">
                  <a:lumMod val="75000"/>
                  <a:lumOff val="25000"/>
                </a:schemeClr>
              </a:buClr>
              <a:buFont typeface="Wingdings 2" charset="2"/>
              <a:buChar char=""/>
              <a:defRPr/>
            </a:pPr>
            <a:endParaRPr lang="cs-CZ" sz="1200" dirty="0">
              <a:solidFill>
                <a:schemeClr val="tx1">
                  <a:lumMod val="75000"/>
                  <a:lumOff val="25000"/>
                </a:schemeClr>
              </a:solidFill>
            </a:endParaRPr>
          </a:p>
          <a:p>
            <a:pPr fontAlgn="auto">
              <a:buClr>
                <a:schemeClr val="tx1">
                  <a:lumMod val="75000"/>
                  <a:lumOff val="25000"/>
                </a:schemeClr>
              </a:buClr>
              <a:buFont typeface="Wingdings 2" charset="2"/>
              <a:buChar char=""/>
              <a:defRPr/>
            </a:pPr>
            <a:endParaRPr lang="cs-CZ" sz="1200" dirty="0" smtClean="0">
              <a:solidFill>
                <a:schemeClr val="tx1">
                  <a:lumMod val="75000"/>
                  <a:lumOff val="25000"/>
                </a:schemeClr>
              </a:solidFill>
            </a:endParaRPr>
          </a:p>
          <a:p>
            <a:pPr fontAlgn="auto">
              <a:buClr>
                <a:schemeClr val="tx1">
                  <a:lumMod val="75000"/>
                  <a:lumOff val="25000"/>
                </a:schemeClr>
              </a:buClr>
              <a:buFont typeface="Wingdings 2" charset="2"/>
              <a:buChar char=""/>
              <a:defRPr/>
            </a:pPr>
            <a:endParaRPr lang="cs-CZ" sz="1200" dirty="0">
              <a:solidFill>
                <a:schemeClr val="tx1">
                  <a:lumMod val="75000"/>
                  <a:lumOff val="25000"/>
                </a:schemeClr>
              </a:solidFill>
            </a:endParaRPr>
          </a:p>
          <a:p>
            <a:pPr fontAlgn="auto">
              <a:buClr>
                <a:schemeClr val="tx1">
                  <a:lumMod val="75000"/>
                  <a:lumOff val="25000"/>
                </a:schemeClr>
              </a:buClr>
              <a:buFont typeface="Wingdings 2" charset="2"/>
              <a:buChar char=""/>
              <a:defRPr/>
            </a:pPr>
            <a:endParaRPr lang="cs-CZ" sz="1200" dirty="0" smtClean="0">
              <a:solidFill>
                <a:schemeClr val="tx1">
                  <a:lumMod val="75000"/>
                  <a:lumOff val="25000"/>
                </a:schemeClr>
              </a:solidFill>
            </a:endParaRPr>
          </a:p>
          <a:p>
            <a:pPr fontAlgn="auto">
              <a:buClr>
                <a:schemeClr val="tx1">
                  <a:lumMod val="75000"/>
                  <a:lumOff val="25000"/>
                </a:schemeClr>
              </a:buClr>
              <a:buFont typeface="Wingdings 2" charset="2"/>
              <a:buChar char=""/>
              <a:defRPr/>
            </a:pPr>
            <a:endParaRPr lang="cs-CZ" sz="1200" dirty="0">
              <a:solidFill>
                <a:schemeClr val="tx1">
                  <a:lumMod val="75000"/>
                  <a:lumOff val="25000"/>
                </a:schemeClr>
              </a:solidFill>
            </a:endParaRPr>
          </a:p>
          <a:p>
            <a:pPr fontAlgn="auto">
              <a:buClr>
                <a:schemeClr val="tx1">
                  <a:lumMod val="75000"/>
                  <a:lumOff val="25000"/>
                </a:schemeClr>
              </a:buClr>
              <a:buFont typeface="Wingdings 2" charset="2"/>
              <a:buChar char=""/>
              <a:defRPr/>
            </a:pPr>
            <a:endParaRPr lang="cs-CZ" sz="1200" dirty="0" smtClean="0">
              <a:solidFill>
                <a:schemeClr val="tx1">
                  <a:lumMod val="75000"/>
                  <a:lumOff val="25000"/>
                </a:schemeClr>
              </a:solidFill>
            </a:endParaRPr>
          </a:p>
          <a:p>
            <a:pPr marL="0" indent="0" fontAlgn="auto">
              <a:buClr>
                <a:schemeClr val="tx1">
                  <a:lumMod val="75000"/>
                  <a:lumOff val="25000"/>
                </a:schemeClr>
              </a:buClr>
              <a:buFont typeface="Wingdings 2" charset="2"/>
              <a:buNone/>
              <a:defRPr/>
            </a:pPr>
            <a:endParaRPr lang="cs-CZ" sz="1200" dirty="0">
              <a:solidFill>
                <a:schemeClr val="tx1">
                  <a:lumMod val="75000"/>
                  <a:lumOff val="25000"/>
                </a:schemeClr>
              </a:solidFill>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Spring">
  <a:themeElements>
    <a:clrScheme name="Spring">
      <a:dk1>
        <a:sysClr val="windowText" lastClr="000000"/>
      </a:dk1>
      <a:lt1>
        <a:sysClr val="window" lastClr="FFFFFF"/>
      </a:lt1>
      <a:dk2>
        <a:srgbClr val="66822D"/>
      </a:dk2>
      <a:lt2>
        <a:srgbClr val="BEEA73"/>
      </a:lt2>
      <a:accent1>
        <a:srgbClr val="C1EC76"/>
      </a:accent1>
      <a:accent2>
        <a:srgbClr val="8FE28A"/>
      </a:accent2>
      <a:accent3>
        <a:srgbClr val="F3BF45"/>
      </a:accent3>
      <a:accent4>
        <a:srgbClr val="F47E5A"/>
      </a:accent4>
      <a:accent5>
        <a:srgbClr val="F489CF"/>
      </a:accent5>
      <a:accent6>
        <a:srgbClr val="B56FF4"/>
      </a:accent6>
      <a:hlink>
        <a:srgbClr val="408080"/>
      </a:hlink>
      <a:folHlink>
        <a:srgbClr val="5EAEAE"/>
      </a:folHlink>
    </a:clrScheme>
    <a:fontScheme name="Spring">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pring">
      <a:fillStyleLst>
        <a:solidFill>
          <a:schemeClr val="phClr"/>
        </a:solidFill>
        <a:gradFill rotWithShape="1">
          <a:gsLst>
            <a:gs pos="0">
              <a:schemeClr val="phClr">
                <a:tint val="70000"/>
                <a:lumMod val="110000"/>
              </a:schemeClr>
            </a:gs>
            <a:gs pos="100000">
              <a:schemeClr val="phClr">
                <a:tint val="100000"/>
                <a:shade val="85000"/>
                <a:lumMod val="80000"/>
              </a:schemeClr>
            </a:gs>
          </a:gsLst>
          <a:lin ang="5400000" scaled="1"/>
        </a:gradFill>
        <a:gradFill rotWithShape="1">
          <a:gsLst>
            <a:gs pos="0">
              <a:schemeClr val="phClr">
                <a:tint val="97000"/>
                <a:satMod val="100000"/>
                <a:lumMod val="110000"/>
              </a:schemeClr>
            </a:gs>
            <a:gs pos="100000">
              <a:schemeClr val="phClr">
                <a:shade val="85000"/>
                <a:lumMod val="80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88900" dist="38100" dir="5400000" algn="ctr" rotWithShape="0">
              <a:srgbClr val="000000">
                <a:alpha val="65000"/>
              </a:srgbClr>
            </a:outerShdw>
          </a:effectLst>
          <a:scene3d>
            <a:camera prst="orthographicFront">
              <a:rot lat="0" lon="0" rev="0"/>
            </a:camera>
            <a:lightRig rig="threePt" dir="tl">
              <a:rot lat="0" lon="0" rev="5400000"/>
            </a:lightRig>
          </a:scene3d>
          <a:sp3d>
            <a:bevelT w="25400" h="38100"/>
          </a:sp3d>
        </a:effectStyle>
      </a:effectStyleLst>
      <a:bgFillStyleLst>
        <a:solidFill>
          <a:schemeClr val="phClr"/>
        </a:solidFill>
        <a:gradFill rotWithShape="1">
          <a:gsLst>
            <a:gs pos="0">
              <a:schemeClr val="phClr">
                <a:tint val="100000"/>
                <a:shade val="100000"/>
                <a:hueMod val="100000"/>
                <a:satMod val="106000"/>
                <a:lumMod val="100000"/>
              </a:schemeClr>
            </a:gs>
            <a:gs pos="88000">
              <a:schemeClr val="phClr">
                <a:tint val="90000"/>
                <a:shade val="68000"/>
                <a:hueMod val="100000"/>
                <a:satMod val="114000"/>
                <a:lumMod val="74000"/>
              </a:schemeClr>
            </a:gs>
          </a:gsLst>
          <a:lin ang="5400000" scaled="1"/>
        </a:gradFill>
        <a:gradFill rotWithShape="1">
          <a:gsLst>
            <a:gs pos="0">
              <a:schemeClr val="phClr">
                <a:tint val="94000"/>
                <a:shade val="100000"/>
                <a:hueMod val="100000"/>
                <a:satMod val="118000"/>
                <a:lumMod val="100000"/>
              </a:schemeClr>
            </a:gs>
            <a:gs pos="100000">
              <a:schemeClr val="phClr">
                <a:tint val="98000"/>
                <a:shade val="68000"/>
                <a:hueMod val="100000"/>
                <a:satMod val="118000"/>
                <a:lumMod val="82000"/>
              </a:schemeClr>
            </a:gs>
          </a:gsLst>
          <a:path path="circle">
            <a:fillToRect l="50000" t="50000" r="10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Jaro</Template>
  <TotalTime>63</TotalTime>
  <Words>515</Words>
  <Application>Microsoft Office PowerPoint</Application>
  <PresentationFormat>Předvádění na obrazovce (4:3)</PresentationFormat>
  <Paragraphs>124</Paragraphs>
  <Slides>12</Slides>
  <Notes>0</Notes>
  <HiddenSlides>0</HiddenSlides>
  <MMClips>0</MMClips>
  <ScaleCrop>false</ScaleCrop>
  <HeadingPairs>
    <vt:vector size="6" baseType="variant">
      <vt:variant>
        <vt:lpstr>Použitá písma</vt:lpstr>
      </vt:variant>
      <vt:variant>
        <vt:i4>7</vt:i4>
      </vt:variant>
      <vt:variant>
        <vt:lpstr>Motiv</vt:lpstr>
      </vt:variant>
      <vt:variant>
        <vt:i4>1</vt:i4>
      </vt:variant>
      <vt:variant>
        <vt:lpstr>Nadpisy snímků</vt:lpstr>
      </vt:variant>
      <vt:variant>
        <vt:i4>12</vt:i4>
      </vt:variant>
    </vt:vector>
  </HeadingPairs>
  <TitlesOfParts>
    <vt:vector size="20" baseType="lpstr">
      <vt:lpstr>Verdana</vt:lpstr>
      <vt:lpstr>Arial</vt:lpstr>
      <vt:lpstr>Trebuchet MS</vt:lpstr>
      <vt:lpstr>Wingdings 2</vt:lpstr>
      <vt:lpstr>Calibri</vt:lpstr>
      <vt:lpstr>Candara</vt:lpstr>
      <vt:lpstr>Wingdings</vt:lpstr>
      <vt:lpstr>Spring</vt:lpstr>
      <vt:lpstr>Snímek 1</vt:lpstr>
      <vt:lpstr>Anotace</vt:lpstr>
      <vt:lpstr>Snímek 3</vt:lpstr>
      <vt:lpstr>Snímek 4</vt:lpstr>
      <vt:lpstr>Snímek 5</vt:lpstr>
      <vt:lpstr>Snímek 6</vt:lpstr>
      <vt:lpstr>Snímek 7</vt:lpstr>
      <vt:lpstr>Snímek 8</vt:lpstr>
      <vt:lpstr>Snímek 9</vt:lpstr>
      <vt:lpstr>Snímek 10</vt:lpstr>
      <vt:lpstr>Snímek 11</vt:lpstr>
      <vt:lpstr>Citace: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uzivatel14</dc:creator>
  <cp:lastModifiedBy>Dum</cp:lastModifiedBy>
  <cp:revision>8</cp:revision>
  <dcterms:created xsi:type="dcterms:W3CDTF">2013-03-20T14:52:00Z</dcterms:created>
  <dcterms:modified xsi:type="dcterms:W3CDTF">2013-11-15T08:12:02Z</dcterms:modified>
</cp:coreProperties>
</file>