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VY_32_INOVACE_71_Inf5_7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Gmail – popis prostředí portálu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popisující pracovní prostředí Gmailu.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27. </a:t>
            </a:r>
            <a:r>
              <a:rPr lang="cs-CZ" sz="1600" b="1" dirty="0">
                <a:latin typeface="Calibri" pitchFamily="34" charset="0"/>
                <a:cs typeface="Calibri" pitchFamily="34" charset="0"/>
              </a:rPr>
              <a:t>4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. 2013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</a:t>
            </a: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gmail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, email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Gmail – popis prostředí portálu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Gmail - prostředí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865" y="1700808"/>
            <a:ext cx="1819275" cy="505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3923928" y="2204864"/>
            <a:ext cx="4680520" cy="2952328"/>
          </a:xfrm>
          <a:prstGeom prst="wedgeRoundRectCallout">
            <a:avLst>
              <a:gd name="adj1" fmla="val -94480"/>
              <a:gd name="adj2" fmla="val -12734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Hlavní navigace Gmailu s Doručenou poštou (v závorce počet nepřečtených zpráv). Součástí jsou i tzv. Kruhy, které patří sociální síti Google+.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40420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Gmail - prostředí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" r="1135"/>
          <a:stretch/>
        </p:blipFill>
        <p:spPr bwMode="auto">
          <a:xfrm>
            <a:off x="0" y="1412776"/>
            <a:ext cx="9127588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539552" y="4365104"/>
            <a:ext cx="2664296" cy="2080681"/>
          </a:xfrm>
          <a:prstGeom prst="wedgeRoundRectCallout">
            <a:avLst>
              <a:gd name="adj1" fmla="val -25128"/>
              <a:gd name="adj2" fmla="val -101718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Přijaté emailové zprávy – informace o odesílateli</a:t>
            </a:r>
            <a:endParaRPr lang="cs-CZ" sz="2400" b="1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3347864" y="4365103"/>
            <a:ext cx="2664296" cy="2080681"/>
          </a:xfrm>
          <a:prstGeom prst="wedgeRoundRectCallout">
            <a:avLst>
              <a:gd name="adj1" fmla="val -52688"/>
              <a:gd name="adj2" fmla="val -105047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Předmět příchozí zprávy, včetně náhledu obsahu zprávy</a:t>
            </a:r>
            <a:endParaRPr lang="cs-CZ" sz="2400" b="1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6228184" y="4382438"/>
            <a:ext cx="2664296" cy="2080681"/>
          </a:xfrm>
          <a:prstGeom prst="wedgeRoundRectCallout">
            <a:avLst>
              <a:gd name="adj1" fmla="val 44033"/>
              <a:gd name="adj2" fmla="val -107045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Informace o času přijetí zprávy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98233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Gmail - prostředí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16832"/>
            <a:ext cx="3024336" cy="4397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5076056" y="2924944"/>
            <a:ext cx="3168352" cy="2080681"/>
          </a:xfrm>
          <a:prstGeom prst="wedgeRoundRectCallout">
            <a:avLst>
              <a:gd name="adj1" fmla="val -110043"/>
              <a:gd name="adj2" fmla="val -83074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 pravé horní části je umístěna ikona nastavení emailové schránky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46321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Psaní zprávy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132856"/>
            <a:ext cx="5010150" cy="456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260795" y="1772816"/>
            <a:ext cx="3384376" cy="3060408"/>
          </a:xfrm>
          <a:prstGeom prst="wedgeRoundRectCallout">
            <a:avLst>
              <a:gd name="adj1" fmla="val 98976"/>
              <a:gd name="adj2" fmla="val 14711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Gmail při psaní nové zprávy zobrazí vyskakovací okno, které umožňuje psaní zprávy a zároveň pohyb ve schránce</a:t>
            </a:r>
            <a:endParaRPr lang="cs-CZ" sz="2400" b="1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299802" y="5013176"/>
            <a:ext cx="3371234" cy="1473236"/>
          </a:xfrm>
          <a:prstGeom prst="wedgeRoundRectCallout">
            <a:avLst>
              <a:gd name="adj1" fmla="val 101505"/>
              <a:gd name="adj2" fmla="val 37526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Ikona pro připojení přílohy (souboru)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04733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Čtení zprávy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628800"/>
            <a:ext cx="8784977" cy="1511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467544" y="4275060"/>
            <a:ext cx="3240360" cy="1620248"/>
          </a:xfrm>
          <a:prstGeom prst="wedgeRoundRectCallout">
            <a:avLst>
              <a:gd name="adj1" fmla="val -5167"/>
              <a:gd name="adj2" fmla="val -184425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Pás ikon pro práci s doručeným emailem</a:t>
            </a:r>
            <a:endParaRPr lang="cs-CZ" sz="2400" b="1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3995936" y="4275060"/>
            <a:ext cx="3240360" cy="1620248"/>
          </a:xfrm>
          <a:prstGeom prst="wedgeRoundRectCallout">
            <a:avLst>
              <a:gd name="adj1" fmla="val 75642"/>
              <a:gd name="adj2" fmla="val -135685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Čas doručení emailu a ikona pro rychlou odpověď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12451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Ikona pro odpověď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8"/>
            <a:ext cx="4310119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5148064" y="2996952"/>
            <a:ext cx="3240360" cy="2863185"/>
          </a:xfrm>
          <a:prstGeom prst="wedgeRoundRectCallout">
            <a:avLst>
              <a:gd name="adj1" fmla="val -73577"/>
              <a:gd name="adj2" fmla="val -78375"/>
              <a:gd name="adj3" fmla="val 1666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Pod šipkou se skrývají další volby pro práci s doručeným emailem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6774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Vyzkoušej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indent="-514350">
              <a:buFont typeface="+mj-lt"/>
              <a:buAutoNum type="arabicParenR"/>
            </a:pPr>
            <a:r>
              <a:rPr lang="cs-CZ" dirty="0" smtClean="0"/>
              <a:t>Kde je hlavní navigace Gmailu?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Jak rychle odpovědět na email?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Kde najdeš nastavení schránky?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 smtClean="0"/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Jak připojíš přílohu k emailu?		</a:t>
            </a:r>
            <a:r>
              <a:rPr lang="cs-CZ" dirty="0" smtClean="0">
                <a:hlinkClick r:id="rId5" action="ppaction://hlinksldjump"/>
              </a:rPr>
              <a:t>Pomoc</a:t>
            </a:r>
            <a:endParaRPr lang="cs-CZ" dirty="0" smtClean="0"/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endParaRPr lang="cs-CZ" dirty="0"/>
          </a:p>
        </p:txBody>
      </p:sp>
      <p:pic>
        <p:nvPicPr>
          <p:cNvPr id="7171" name="Picture 3" descr="C:\Users\Admin\AppData\Local\Microsoft\Windows\Temporary Internet Files\Content.IE5\PRHL8ZCO\MC9003835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005064"/>
            <a:ext cx="1224136" cy="269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2496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512" y="1988840"/>
            <a:ext cx="8785225" cy="4640560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2013-04-27]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emailové schránky Gmail 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2013-04-27] Klipart sady Microsoft Office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38</TotalTime>
  <Words>163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Modul</vt:lpstr>
      <vt:lpstr>Prezentace aplikace PowerPoint</vt:lpstr>
      <vt:lpstr>Gmail – popis prostředí portálu</vt:lpstr>
      <vt:lpstr>Gmail - prostředí</vt:lpstr>
      <vt:lpstr>Gmail - prostředí</vt:lpstr>
      <vt:lpstr>Gmail - prostředí</vt:lpstr>
      <vt:lpstr>Psaní zprávy</vt:lpstr>
      <vt:lpstr>Čtení zprávy</vt:lpstr>
      <vt:lpstr>Ikona pro odpověď</vt:lpstr>
      <vt:lpstr>Vyzkoušej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8</cp:revision>
  <dcterms:created xsi:type="dcterms:W3CDTF">2012-10-23T10:55:04Z</dcterms:created>
  <dcterms:modified xsi:type="dcterms:W3CDTF">2013-11-06T08:06:29Z</dcterms:modified>
</cp:coreProperties>
</file>