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VY_32_INOVACE_73_Inf5_7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Gmail – další funkce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seznamující s dalšími funkcemi schránky Gmail.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28. </a:t>
            </a:r>
            <a:r>
              <a:rPr lang="cs-CZ" sz="1600" b="1" dirty="0">
                <a:latin typeface="Calibri" pitchFamily="34" charset="0"/>
                <a:cs typeface="Calibri" pitchFamily="34" charset="0"/>
              </a:rPr>
              <a:t>2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</a:t>
            </a: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gmail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, funkce, email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Gmail – další funkce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Gmail – další funkce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97" y="1685512"/>
            <a:ext cx="86868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588224" y="5013176"/>
            <a:ext cx="2433957" cy="1728192"/>
          </a:xfrm>
          <a:prstGeom prst="wedgeRoundRectCallout">
            <a:avLst>
              <a:gd name="adj1" fmla="val -116557"/>
              <a:gd name="adj2" fmla="val -43322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 funkce nalezneme v nastavení schránky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16983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schránky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14500"/>
            <a:ext cx="577215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156176" y="2908920"/>
            <a:ext cx="2721989" cy="3384376"/>
          </a:xfrm>
          <a:prstGeom prst="wedgeRoundRectCallout">
            <a:avLst>
              <a:gd name="adj1" fmla="val -105173"/>
              <a:gd name="adj2" fmla="val 18083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Zde jsou informace a volby pro zobrazení a chování emailové schránky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47083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Štítky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78926"/>
            <a:ext cx="5057775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141252" y="2708920"/>
            <a:ext cx="2721989" cy="3744416"/>
          </a:xfrm>
          <a:prstGeom prst="wedgeRoundRectCallout">
            <a:avLst>
              <a:gd name="adj1" fmla="val -131640"/>
              <a:gd name="adj2" fmla="val -32679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Pomocí štítků lze označit email podle skupiny, do které má být zařazen. Lze vytvářet i své nové štítky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82184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Účty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32856"/>
            <a:ext cx="6572250" cy="386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084168" y="2780928"/>
            <a:ext cx="2721989" cy="3744416"/>
          </a:xfrm>
          <a:prstGeom prst="wedgeRoundRectCallout">
            <a:avLst>
              <a:gd name="adj1" fmla="val -83795"/>
              <a:gd name="adj2" fmla="val -34529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účtu lze měnit heslo ke schránce, přidat další emailovou adresu, či umožnit cizímu účtu přístup k naší schránce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5104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Filtry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76871"/>
            <a:ext cx="5753100" cy="425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228184" y="2774179"/>
            <a:ext cx="2721989" cy="3744416"/>
          </a:xfrm>
          <a:prstGeom prst="wedgeRoundRectCallout">
            <a:avLst>
              <a:gd name="adj1" fmla="val -83795"/>
              <a:gd name="adj2" fmla="val -34529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Můžeme vytvářet filtry pro doručenou poštu, jak se bude chovat email za definovaných podmínek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38233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Přeposílání a protokol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37" y="2348880"/>
            <a:ext cx="6276975" cy="413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012160" y="2739949"/>
            <a:ext cx="2938013" cy="3744416"/>
          </a:xfrm>
          <a:prstGeom prst="wedgeRoundRectCallout">
            <a:avLst>
              <a:gd name="adj1" fmla="val -111280"/>
              <a:gd name="adj2" fmla="val -46369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Volby pro přesměrování veškeré příchozí pošty na jiný email a aktivace přístupu poštovního klienta (Outlook atd.)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5027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Chat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80928"/>
            <a:ext cx="7685217" cy="1152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1619672" y="4612157"/>
            <a:ext cx="5890341" cy="1872208"/>
          </a:xfrm>
          <a:prstGeom prst="wedgeRoundRectCallout">
            <a:avLst>
              <a:gd name="adj1" fmla="val -18373"/>
              <a:gd name="adj2" fmla="val -90030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Volba pro aktivaci chatu. V prostředí emailové schránky Gmailu lze po přihlášení vstoupit do online chatu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61075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3717031"/>
            <a:ext cx="7884864" cy="2409131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Kde mohu změnit jazyk schránky?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Kde si vytvořím nový štítek pro emaily?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 změním heslo ke schránce?	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Kde nastavím přeposílání emailů?		</a:t>
            </a:r>
            <a:r>
              <a:rPr lang="cs-CZ" dirty="0" smtClean="0">
                <a:hlinkClick r:id="rId5" action="ppaction://hlinksldjump"/>
              </a:rPr>
              <a:t>Pomoc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 si:</a:t>
            </a:r>
            <a:endParaRPr lang="cs-CZ" dirty="0"/>
          </a:p>
        </p:txBody>
      </p:sp>
      <p:pic>
        <p:nvPicPr>
          <p:cNvPr id="8194" name="Picture 2" descr="C:\Users\Admin\AppData\Local\Microsoft\Windows\Temporary Internet Files\Content.IE5\PRHL8ZCO\MC9004344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1408228" cy="1972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190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2564904"/>
            <a:ext cx="8785225" cy="4064496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2013-02-28]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emailové schránky Gmail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2013-02-28] Klipart sady Microsoft Office</a:t>
            </a: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35</TotalTime>
  <Words>160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Gmail – další funkce</vt:lpstr>
      <vt:lpstr>Gmail – další funkce</vt:lpstr>
      <vt:lpstr>Nastavení schránky</vt:lpstr>
      <vt:lpstr>Štítky</vt:lpstr>
      <vt:lpstr>Účty</vt:lpstr>
      <vt:lpstr>Filtry</vt:lpstr>
      <vt:lpstr>Přeposílání a protokol</vt:lpstr>
      <vt:lpstr>Chat</vt:lpstr>
      <vt:lpstr>Procvič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8</cp:revision>
  <dcterms:created xsi:type="dcterms:W3CDTF">2012-10-23T10:55:04Z</dcterms:created>
  <dcterms:modified xsi:type="dcterms:W3CDTF">2013-11-06T08:07:18Z</dcterms:modified>
</cp:coreProperties>
</file>