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3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15. 11. 2013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15. 11. 2013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15. 11. 2013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15. 11. 2013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15. 11. 2013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slide" Target="slide10.xml"/><Relationship Id="rId4" Type="http://schemas.openxmlformats.org/officeDocument/2006/relationships/slide" Target="slide9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1752600"/>
            <a:ext cx="7834313" cy="4772025"/>
          </a:xfrm>
        </p:spPr>
        <p:txBody>
          <a:bodyPr>
            <a:normAutofit lnSpcReduction="10000"/>
          </a:bodyPr>
          <a:lstStyle/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Název školy: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Základní škola Městec Králové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Autor: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Mgr. Petr Novák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Název: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VY_32_INOVACE_75_Inf5_7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Číslo projektu: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CZ.1.07/1.4.00/21.2313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Téma: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Gmail – Google Disk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Anotace: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Prezentace na téma využití Google Disku v účtu Gmail.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Datum: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28. </a:t>
            </a:r>
            <a:r>
              <a:rPr lang="cs-CZ" sz="1600" b="1" dirty="0">
                <a:latin typeface="Calibri" pitchFamily="34" charset="0"/>
                <a:cs typeface="Calibri" pitchFamily="34" charset="0"/>
              </a:rPr>
              <a:t>3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. 2013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600" b="1" dirty="0" err="1" smtClean="0">
                <a:latin typeface="Calibri" pitchFamily="34" charset="0"/>
                <a:cs typeface="Calibri" pitchFamily="34" charset="0"/>
              </a:rPr>
              <a:t>Keywords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:	</a:t>
            </a:r>
            <a:r>
              <a:rPr lang="cs-CZ" sz="1600" b="1" dirty="0" err="1" smtClean="0">
                <a:latin typeface="Calibri" pitchFamily="34" charset="0"/>
                <a:cs typeface="Calibri" pitchFamily="34" charset="0"/>
              </a:rPr>
              <a:t>gmail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, disk, </a:t>
            </a:r>
            <a:r>
              <a:rPr lang="cs-CZ" sz="1600" b="1" dirty="0" err="1" smtClean="0">
                <a:latin typeface="Calibri" pitchFamily="34" charset="0"/>
                <a:cs typeface="Calibri" pitchFamily="34" charset="0"/>
              </a:rPr>
              <a:t>google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723" b="7822"/>
          <a:stretch/>
        </p:blipFill>
        <p:spPr bwMode="auto">
          <a:xfrm>
            <a:off x="827584" y="188640"/>
            <a:ext cx="7620000" cy="1563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66947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Gmail – Google Disk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9151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Gmail – Google disk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Spolu s účtem Gmail získáme i online úložiště Google Disk.</a:t>
            </a:r>
          </a:p>
          <a:p>
            <a:r>
              <a:rPr lang="cs-CZ" dirty="0" smtClean="0"/>
              <a:t>Jde o prostor pro uložení našich dokumentů či jiných souborů</a:t>
            </a:r>
          </a:p>
          <a:p>
            <a:r>
              <a:rPr lang="cs-CZ" dirty="0" smtClean="0"/>
              <a:t>Maximální kapacita dat uložených v </a:t>
            </a:r>
            <a:r>
              <a:rPr lang="cs-CZ" dirty="0"/>
              <a:t>G</a:t>
            </a:r>
            <a:r>
              <a:rPr lang="cs-CZ" dirty="0" smtClean="0"/>
              <a:t>oogle Disk je 15 GB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88189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Google Disk - přístup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9434" b="92795"/>
          <a:stretch/>
        </p:blipFill>
        <p:spPr bwMode="auto">
          <a:xfrm>
            <a:off x="37690" y="1601895"/>
            <a:ext cx="9002827" cy="4589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aoblený obdélníkový popisek 3"/>
          <p:cNvSpPr/>
          <p:nvPr/>
        </p:nvSpPr>
        <p:spPr>
          <a:xfrm>
            <a:off x="2987824" y="3356992"/>
            <a:ext cx="2952328" cy="1800200"/>
          </a:xfrm>
          <a:prstGeom prst="wedgeRoundRectCallout">
            <a:avLst>
              <a:gd name="adj1" fmla="val 79878"/>
              <a:gd name="adj2" fmla="val -126781"/>
              <a:gd name="adj3" fmla="val 16667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Po přihlášení přístupovými údaji do Gmailu, získáme další služby včetně Google Disku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6145754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Prostředí Google Disk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4898"/>
          <a:stretch/>
        </p:blipFill>
        <p:spPr bwMode="auto">
          <a:xfrm>
            <a:off x="323528" y="1628800"/>
            <a:ext cx="6120680" cy="30304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Zaoblený obdélníkový popisek 4"/>
          <p:cNvSpPr/>
          <p:nvPr/>
        </p:nvSpPr>
        <p:spPr>
          <a:xfrm>
            <a:off x="5907101" y="4797152"/>
            <a:ext cx="2952328" cy="1800200"/>
          </a:xfrm>
          <a:prstGeom prst="wedgeRoundRectCallout">
            <a:avLst>
              <a:gd name="adj1" fmla="val -167024"/>
              <a:gd name="adj2" fmla="val -61612"/>
              <a:gd name="adj3" fmla="val 16667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Navigační menu a výpis složek a souborů uložených na Google Disk</a:t>
            </a:r>
            <a:endParaRPr lang="cs-CZ" sz="2000" b="1" dirty="0"/>
          </a:p>
        </p:txBody>
      </p:sp>
      <p:sp>
        <p:nvSpPr>
          <p:cNvPr id="6" name="Zaoblený obdélníkový popisek 5"/>
          <p:cNvSpPr/>
          <p:nvPr/>
        </p:nvSpPr>
        <p:spPr>
          <a:xfrm>
            <a:off x="5914461" y="1844824"/>
            <a:ext cx="2952328" cy="1800200"/>
          </a:xfrm>
          <a:prstGeom prst="wedgeRoundRectCallout">
            <a:avLst>
              <a:gd name="adj1" fmla="val -147155"/>
              <a:gd name="adj2" fmla="val -12255"/>
              <a:gd name="adj3" fmla="val 16667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Ikona pro tvorbu nové složky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3067040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Prostředí Google Disk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700808"/>
            <a:ext cx="5438775" cy="2828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4079" y="2276872"/>
            <a:ext cx="5438775" cy="2828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611560" y="5105797"/>
            <a:ext cx="3888432" cy="1347539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Všimněte si prakticky shodného pracovního prostředí s Gmailem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421718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 uložených dat</a:t>
            </a:r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4386" y="2204864"/>
            <a:ext cx="5438775" cy="2828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624572"/>
            <a:ext cx="5438775" cy="2828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Zaoblený obdélníkový popisek 5"/>
          <p:cNvSpPr/>
          <p:nvPr/>
        </p:nvSpPr>
        <p:spPr>
          <a:xfrm>
            <a:off x="467544" y="5301208"/>
            <a:ext cx="2448272" cy="1118575"/>
          </a:xfrm>
          <a:prstGeom prst="wedgeRoundRectCallout">
            <a:avLst>
              <a:gd name="adj1" fmla="val 31529"/>
              <a:gd name="adj2" fmla="val -122454"/>
              <a:gd name="adj3" fmla="val 16667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Název složky s možností označení hvězdičkou</a:t>
            </a:r>
            <a:endParaRPr lang="cs-CZ" sz="2000" b="1" dirty="0"/>
          </a:p>
        </p:txBody>
      </p:sp>
      <p:sp>
        <p:nvSpPr>
          <p:cNvPr id="7" name="Zaoblený obdélníkový popisek 6"/>
          <p:cNvSpPr/>
          <p:nvPr/>
        </p:nvSpPr>
        <p:spPr>
          <a:xfrm>
            <a:off x="3203848" y="5301207"/>
            <a:ext cx="3240360" cy="1118575"/>
          </a:xfrm>
          <a:prstGeom prst="wedgeRoundRectCallout">
            <a:avLst>
              <a:gd name="adj1" fmla="val 3302"/>
              <a:gd name="adj2" fmla="val -124768"/>
              <a:gd name="adj3" fmla="val 16667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Označení vlastníka složky – v prostředí Google lze totiž data sdílet</a:t>
            </a:r>
            <a:endParaRPr lang="cs-CZ" sz="2000" b="1" dirty="0"/>
          </a:p>
        </p:txBody>
      </p:sp>
      <p:sp>
        <p:nvSpPr>
          <p:cNvPr id="8" name="Zaoblený obdélníkový popisek 7"/>
          <p:cNvSpPr/>
          <p:nvPr/>
        </p:nvSpPr>
        <p:spPr>
          <a:xfrm>
            <a:off x="6548370" y="5301206"/>
            <a:ext cx="2448272" cy="1118575"/>
          </a:xfrm>
          <a:prstGeom prst="wedgeRoundRectCallout">
            <a:avLst>
              <a:gd name="adj1" fmla="val -27313"/>
              <a:gd name="adj2" fmla="val -136335"/>
              <a:gd name="adj3" fmla="val 16667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Datum vytvoření či úpravy složky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763180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Vytvoření dokumentu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628800"/>
            <a:ext cx="4152900" cy="409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Zaoblený obdélníkový popisek 4"/>
          <p:cNvSpPr/>
          <p:nvPr/>
        </p:nvSpPr>
        <p:spPr>
          <a:xfrm>
            <a:off x="5364088" y="1916832"/>
            <a:ext cx="3384376" cy="2880320"/>
          </a:xfrm>
          <a:prstGeom prst="wedgeRoundRectCallout">
            <a:avLst>
              <a:gd name="adj1" fmla="val -161950"/>
              <a:gd name="adj2" fmla="val -8972"/>
              <a:gd name="adj3" fmla="val 16667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V prostředí Google Disku lze přímo tvořit nové dokumenty v integrovaném textovém editoru, prezentačním programu či tabulkovém procesoru</a:t>
            </a:r>
            <a:endParaRPr lang="cs-CZ" sz="2000" b="1" dirty="0"/>
          </a:p>
        </p:txBody>
      </p:sp>
      <p:sp>
        <p:nvSpPr>
          <p:cNvPr id="6" name="Zaoblený obdélník 5"/>
          <p:cNvSpPr/>
          <p:nvPr/>
        </p:nvSpPr>
        <p:spPr>
          <a:xfrm>
            <a:off x="4932040" y="5105797"/>
            <a:ext cx="3888432" cy="1347539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Zajímavou možností je i tvorba formulářů, které lze pak jednoduše sdílet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145742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Uložení dat do PC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842" y="1772816"/>
            <a:ext cx="4953000" cy="3438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Zaoblený obdélníkový popisek 4"/>
          <p:cNvSpPr/>
          <p:nvPr/>
        </p:nvSpPr>
        <p:spPr>
          <a:xfrm>
            <a:off x="6156176" y="4365104"/>
            <a:ext cx="2448272" cy="2232248"/>
          </a:xfrm>
          <a:prstGeom prst="wedgeRoundRectCallout">
            <a:avLst>
              <a:gd name="adj1" fmla="val -173536"/>
              <a:gd name="adj2" fmla="val -44713"/>
              <a:gd name="adj3" fmla="val 16667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Pro práci s uloženými daty lze vyvolat kontextové menu pravým tlačítkem myši</a:t>
            </a:r>
            <a:endParaRPr lang="cs-CZ" sz="2000" b="1" dirty="0"/>
          </a:p>
        </p:txBody>
      </p:sp>
      <p:sp>
        <p:nvSpPr>
          <p:cNvPr id="6" name="Zaoblený obdélníkový popisek 5"/>
          <p:cNvSpPr/>
          <p:nvPr/>
        </p:nvSpPr>
        <p:spPr>
          <a:xfrm>
            <a:off x="6156176" y="1772816"/>
            <a:ext cx="2448272" cy="2232248"/>
          </a:xfrm>
          <a:prstGeom prst="wedgeRoundRectCallout">
            <a:avLst>
              <a:gd name="adj1" fmla="val -144996"/>
              <a:gd name="adj2" fmla="val -21913"/>
              <a:gd name="adj3" fmla="val 16667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Zde je položka sdílet, kde můžeme zadat osoby z kontaktů Gmailu pro sdílení souboru či složky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8369789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Synchronizace s PC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700808"/>
            <a:ext cx="4965860" cy="33843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Zaoblený obdélníkový popisek 4"/>
          <p:cNvSpPr/>
          <p:nvPr/>
        </p:nvSpPr>
        <p:spPr>
          <a:xfrm>
            <a:off x="251520" y="5109295"/>
            <a:ext cx="2808312" cy="1512168"/>
          </a:xfrm>
          <a:prstGeom prst="wedgeRoundRectCallout">
            <a:avLst>
              <a:gd name="adj1" fmla="val -12884"/>
              <a:gd name="adj2" fmla="val -137129"/>
              <a:gd name="adj3" fmla="val 16667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Velmi praktická je možnost synchronizace Google Disku s PC</a:t>
            </a:r>
            <a:endParaRPr lang="cs-CZ" sz="2000" b="1" dirty="0"/>
          </a:p>
        </p:txBody>
      </p:sp>
      <p:sp>
        <p:nvSpPr>
          <p:cNvPr id="6" name="Zaoblený obdélník 5"/>
          <p:cNvSpPr/>
          <p:nvPr/>
        </p:nvSpPr>
        <p:spPr>
          <a:xfrm>
            <a:off x="5509107" y="2060848"/>
            <a:ext cx="3456384" cy="282211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Google nabízí synchronizační software, který vytvoří v PC složku, která bude plně automaticky synchronizována s Google Diskem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7077258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Zopakuj si: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33222" indent="-514350">
              <a:buFont typeface="+mj-lt"/>
              <a:buAutoNum type="arabicParenR"/>
            </a:pPr>
            <a:r>
              <a:rPr lang="cs-CZ" dirty="0" smtClean="0"/>
              <a:t>Jak se dostaneš do Google Disku?		</a:t>
            </a:r>
            <a:r>
              <a:rPr lang="cs-CZ" dirty="0" smtClean="0">
                <a:hlinkClick r:id="rId2" action="ppaction://hlinksldjump"/>
              </a:rPr>
              <a:t>?</a:t>
            </a:r>
            <a:endParaRPr lang="cs-CZ" dirty="0" smtClean="0"/>
          </a:p>
          <a:p>
            <a:pPr marL="633222" indent="-514350">
              <a:buFont typeface="+mj-lt"/>
              <a:buAutoNum type="arabicParenR"/>
            </a:pPr>
            <a:r>
              <a:rPr lang="cs-CZ" dirty="0" smtClean="0"/>
              <a:t>Jak vytvoříš novou složku?			</a:t>
            </a:r>
            <a:r>
              <a:rPr lang="cs-CZ" dirty="0" smtClean="0">
                <a:hlinkClick r:id="rId3" action="ppaction://hlinksldjump"/>
              </a:rPr>
              <a:t>?</a:t>
            </a:r>
            <a:endParaRPr lang="cs-CZ" dirty="0" smtClean="0"/>
          </a:p>
          <a:p>
            <a:pPr marL="633222" indent="-514350">
              <a:buFont typeface="+mj-lt"/>
              <a:buAutoNum type="arabicParenR"/>
            </a:pPr>
            <a:r>
              <a:rPr lang="cs-CZ" dirty="0" smtClean="0"/>
              <a:t>Jak stáhneš soubor do PC?			</a:t>
            </a:r>
            <a:r>
              <a:rPr lang="cs-CZ" dirty="0" smtClean="0">
                <a:hlinkClick r:id="rId4" action="ppaction://hlinksldjump"/>
              </a:rPr>
              <a:t>?</a:t>
            </a:r>
            <a:endParaRPr lang="cs-CZ" dirty="0" smtClean="0"/>
          </a:p>
          <a:p>
            <a:pPr marL="633222" indent="-514350">
              <a:buFont typeface="+mj-lt"/>
              <a:buAutoNum type="arabicParenR"/>
            </a:pPr>
            <a:r>
              <a:rPr lang="cs-CZ" dirty="0" smtClean="0"/>
              <a:t>Lze synchronizovat Disk s PC?		</a:t>
            </a:r>
            <a:r>
              <a:rPr lang="cs-CZ" dirty="0" smtClean="0">
                <a:hlinkClick r:id="rId5" action="ppaction://hlinksldjump"/>
              </a:rPr>
              <a:t>?</a:t>
            </a:r>
            <a:endParaRPr lang="cs-CZ" dirty="0" smtClean="0"/>
          </a:p>
          <a:p>
            <a:pPr marL="118872" indent="0">
              <a:buNone/>
            </a:pPr>
            <a:endParaRPr lang="cs-CZ" dirty="0"/>
          </a:p>
          <a:p>
            <a:pPr marL="118872" indent="0">
              <a:buNone/>
            </a:pPr>
            <a:endParaRPr lang="cs-CZ" dirty="0" smtClean="0"/>
          </a:p>
        </p:txBody>
      </p:sp>
      <p:pic>
        <p:nvPicPr>
          <p:cNvPr id="7170" name="Picture 2" descr="C:\Users\Petr\AppData\Local\Microsoft\Windows\INetCache\IE\4GLEE89W\MC900441400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3933056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6674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81000"/>
            <a:ext cx="7315200" cy="6858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14339" name="Zástupný symbol pro obsah 1"/>
          <p:cNvSpPr>
            <a:spLocks noGrp="1"/>
          </p:cNvSpPr>
          <p:nvPr>
            <p:ph idx="1"/>
          </p:nvPr>
        </p:nvSpPr>
        <p:spPr>
          <a:xfrm>
            <a:off x="179388" y="1844824"/>
            <a:ext cx="8785225" cy="4784576"/>
          </a:xfrm>
        </p:spPr>
        <p:txBody>
          <a:bodyPr/>
          <a:lstStyle/>
          <a:p>
            <a:pPr>
              <a:buFont typeface="Wingdings" pitchFamily="2" charset="2"/>
              <a:buAutoNum type="arabicParenR"/>
            </a:pPr>
            <a:r>
              <a:rPr lang="cs-CZ" sz="1600" dirty="0" smtClean="0"/>
              <a:t> [cit. 2012-03-28] </a:t>
            </a:r>
            <a:r>
              <a:rPr lang="cs-CZ" sz="1600" dirty="0" err="1" smtClean="0"/>
              <a:t>PrintScreen</a:t>
            </a:r>
            <a:r>
              <a:rPr lang="cs-CZ" sz="1600" dirty="0" smtClean="0"/>
              <a:t> prostředí Google Disk</a:t>
            </a:r>
          </a:p>
          <a:p>
            <a:pPr>
              <a:buFont typeface="Wingdings" pitchFamily="2" charset="2"/>
              <a:buAutoNum type="arabicParenR"/>
            </a:pPr>
            <a:r>
              <a:rPr lang="cs-CZ" sz="1600" dirty="0"/>
              <a:t> [cit. </a:t>
            </a:r>
            <a:r>
              <a:rPr lang="cs-CZ" sz="1600" dirty="0" smtClean="0"/>
              <a:t>2012-03-28] </a:t>
            </a:r>
            <a:r>
              <a:rPr lang="cs-CZ" sz="1600" dirty="0" err="1" smtClean="0"/>
              <a:t>klipar</a:t>
            </a:r>
            <a:r>
              <a:rPr lang="cs-CZ" sz="1600" dirty="0" smtClean="0"/>
              <a:t> sad Microsoft Office</a:t>
            </a:r>
            <a:endParaRPr lang="cs-CZ" sz="1600" dirty="0"/>
          </a:p>
          <a:p>
            <a:pPr>
              <a:buFont typeface="Wingdings" pitchFamily="2" charset="2"/>
              <a:buAutoNum type="arabicParenR"/>
            </a:pP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3573347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67</TotalTime>
  <Words>244</Words>
  <Application>Microsoft Office PowerPoint</Application>
  <PresentationFormat>Předvádění na obrazovce (4:3)</PresentationFormat>
  <Paragraphs>49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Modul</vt:lpstr>
      <vt:lpstr>Prezentace aplikace PowerPoint</vt:lpstr>
      <vt:lpstr>Gmail – Google Disk</vt:lpstr>
      <vt:lpstr>Gmail – Google disk</vt:lpstr>
      <vt:lpstr>Google Disk - přístup</vt:lpstr>
      <vt:lpstr>Prostředí Google Disk</vt:lpstr>
      <vt:lpstr>Prostředí Google Disk</vt:lpstr>
      <vt:lpstr>Popis uložených dat</vt:lpstr>
      <vt:lpstr>Vytvoření dokumentu</vt:lpstr>
      <vt:lpstr>Uložení dat do PC</vt:lpstr>
      <vt:lpstr>Synchronizace s PC</vt:lpstr>
      <vt:lpstr>Zopakuj si: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AdminICT</dc:creator>
  <cp:lastModifiedBy>Petr</cp:lastModifiedBy>
  <cp:revision>15</cp:revision>
  <dcterms:created xsi:type="dcterms:W3CDTF">2012-10-23T10:55:04Z</dcterms:created>
  <dcterms:modified xsi:type="dcterms:W3CDTF">2013-11-15T10:14:04Z</dcterms:modified>
</cp:coreProperties>
</file>