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VY_32_INOVACE_76_Inf5_7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Emailový klient – funkce, příklady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problematiku emailových klientů.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1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3. 3. 2013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emailový klient, klient, email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600200"/>
            <a:ext cx="8208912" cy="1780108"/>
          </a:xfrm>
        </p:spPr>
        <p:txBody>
          <a:bodyPr/>
          <a:lstStyle/>
          <a:p>
            <a:r>
              <a:rPr lang="cs-CZ" dirty="0" smtClean="0"/>
              <a:t>Emailový klient – funkce, příklady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Emailový klient je program nainstalovaný v PC</a:t>
            </a:r>
          </a:p>
          <a:p>
            <a:r>
              <a:rPr lang="cs-CZ" dirty="0" smtClean="0"/>
              <a:t>Slouží ke správě elektronické pošty, kontaktů a často i jako plánovač</a:t>
            </a:r>
          </a:p>
          <a:p>
            <a:r>
              <a:rPr lang="cs-CZ" dirty="0" smtClean="0"/>
              <a:t>K dispozici mám komerční (placené) i volně stažitelné (zdarma) verze</a:t>
            </a:r>
          </a:p>
          <a:p>
            <a:r>
              <a:rPr lang="cs-CZ" dirty="0" smtClean="0"/>
              <a:t>POZOR – klient stahuje zprávy do PC, často zprávy ve schránce smaže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Emailový klient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75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Outlook Express (starý)</a:t>
            </a:r>
          </a:p>
          <a:p>
            <a:r>
              <a:rPr lang="cs-CZ" dirty="0" smtClean="0"/>
              <a:t>Outlook – komplexní program, součást Microsoft Office</a:t>
            </a:r>
          </a:p>
          <a:p>
            <a:r>
              <a:rPr lang="cs-CZ" dirty="0" err="1" smtClean="0"/>
              <a:t>eM</a:t>
            </a:r>
            <a:r>
              <a:rPr lang="cs-CZ" dirty="0" smtClean="0"/>
              <a:t> </a:t>
            </a:r>
            <a:r>
              <a:rPr lang="cs-CZ" dirty="0" err="1" smtClean="0"/>
              <a:t>Client</a:t>
            </a:r>
            <a:endParaRPr lang="cs-CZ" dirty="0" smtClean="0"/>
          </a:p>
          <a:p>
            <a:r>
              <a:rPr lang="cs-CZ" dirty="0" err="1" smtClean="0"/>
              <a:t>Foxmail</a:t>
            </a:r>
            <a:endParaRPr lang="cs-CZ" dirty="0" smtClean="0"/>
          </a:p>
          <a:p>
            <a:r>
              <a:rPr lang="cs-CZ" dirty="0" smtClean="0"/>
              <a:t>Lotus Notes</a:t>
            </a:r>
          </a:p>
          <a:p>
            <a:r>
              <a:rPr lang="cs-CZ" dirty="0"/>
              <a:t>a</a:t>
            </a:r>
            <a:r>
              <a:rPr lang="cs-CZ" dirty="0" smtClean="0"/>
              <a:t> další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Emailový klienti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9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správné fungování emailového klienta je nutné správně nakonfigurovat nastavení SMTP a POP3 serveru odesílané, respektive příchozí pošty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POP3 server</a:t>
            </a:r>
            <a:r>
              <a:rPr lang="cs-CZ" dirty="0" smtClean="0"/>
              <a:t> je většinou shodný s názvem poštovního serveru – </a:t>
            </a:r>
            <a:r>
              <a:rPr lang="cs-CZ" b="1" dirty="0" smtClean="0"/>
              <a:t>www.seznam.cz = pop3.seznam.cz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SMTP server </a:t>
            </a:r>
            <a:r>
              <a:rPr lang="cs-CZ" dirty="0" smtClean="0"/>
              <a:t>získáte od svého poskytovatele připojení k internetu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SMTP a POP3 server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882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SMTP a POP3 server</a:t>
            </a:r>
            <a:endParaRPr lang="cs-CZ" dirty="0"/>
          </a:p>
        </p:txBody>
      </p:sp>
      <p:pic>
        <p:nvPicPr>
          <p:cNvPr id="1028" name="Picture 4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81960"/>
            <a:ext cx="1824038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81960"/>
            <a:ext cx="1824038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etr\AppData\Local\Microsoft\Windows\INetCache\IE\XNFX8FW0\MC9004247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729" y="2564904"/>
            <a:ext cx="1368152" cy="14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Petr\AppData\Local\Microsoft\Windows\INetCache\IE\XNFX8FW0\MC9004247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57109"/>
            <a:ext cx="1368152" cy="14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347864" y="3154382"/>
            <a:ext cx="1872208" cy="48385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2867472">
            <a:off x="6467731" y="4288924"/>
            <a:ext cx="1033076" cy="3267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7501148">
            <a:off x="1400082" y="4244873"/>
            <a:ext cx="967074" cy="333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984269" y="2934775"/>
            <a:ext cx="1620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POP3 server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37403" y="6165304"/>
            <a:ext cx="1349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Příjemce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09936" y="2132856"/>
            <a:ext cx="1521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SMTP server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86553" y="6317704"/>
            <a:ext cx="1349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Odesílatel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29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emailový klient?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Jaké znáš emailové klienty?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POP3 a SMTP server?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si:</a:t>
            </a:r>
            <a:endParaRPr lang="cs-CZ" dirty="0"/>
          </a:p>
        </p:txBody>
      </p:sp>
      <p:pic>
        <p:nvPicPr>
          <p:cNvPr id="2050" name="Picture 2" descr="C:\Users\Petr\AppData\Local\Microsoft\Windows\INetCache\IE\4GLEE89W\MC90044152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593330" cy="221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574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924944"/>
            <a:ext cx="8785225" cy="3704456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2012-03-13] Kliparty sady Microsoft Office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</TotalTime>
  <Words>155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Emailový klient – funkce, příklady</vt:lpstr>
      <vt:lpstr>Emailový klient</vt:lpstr>
      <vt:lpstr>Emailový klienti</vt:lpstr>
      <vt:lpstr>SMTP a POP3 server</vt:lpstr>
      <vt:lpstr>SMTP a POP3 server</vt:lpstr>
      <vt:lpstr>Vyzkoušej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12</cp:revision>
  <dcterms:created xsi:type="dcterms:W3CDTF">2012-10-23T10:55:04Z</dcterms:created>
  <dcterms:modified xsi:type="dcterms:W3CDTF">2013-11-15T10:15:16Z</dcterms:modified>
</cp:coreProperties>
</file>