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mclient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VY_32_INOVACE_77_Inf5_7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 Client - nastavení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 konfiguraci emailového klienta eM Client.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20.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4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emailový klient,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eMClient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 Client - nastavení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 Client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/>
              <a:t>pro demonstraci práce s emailovým klientem si nainstalujeme volně šiřitelný program eM Client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Instalační soubory jsou k dispozici na portálech Slunecnice.cz, Stahuj.cz, Studna.cz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Domovská stránka programu je adrese</a:t>
            </a:r>
          </a:p>
          <a:p>
            <a:pPr marL="118872" indent="0" algn="ctr">
              <a:buNone/>
            </a:pPr>
            <a:r>
              <a:rPr lang="cs-CZ" dirty="0" smtClean="0">
                <a:hlinkClick r:id="rId2"/>
              </a:rPr>
              <a:t>www.emclient.cz</a:t>
            </a:r>
            <a:endParaRPr lang="cs-CZ" dirty="0" smtClean="0"/>
          </a:p>
          <a:p>
            <a:pPr marL="118872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4517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5760640" cy="4034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51520" y="2708920"/>
            <a:ext cx="2448272" cy="2952328"/>
          </a:xfrm>
          <a:prstGeom prst="wedgeRoundRectCallout">
            <a:avLst>
              <a:gd name="adj1" fmla="val 90600"/>
              <a:gd name="adj2" fmla="val -41478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 spuštění instalačního programu si zvolíme vzhled pracovního prostředí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0346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444" y="1844824"/>
            <a:ext cx="5506600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20" y="2708920"/>
            <a:ext cx="2448272" cy="2952328"/>
          </a:xfrm>
          <a:prstGeom prst="wedgeRoundRectCallout">
            <a:avLst>
              <a:gd name="adj1" fmla="val 90600"/>
              <a:gd name="adj2" fmla="val -41478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Dále lze importovat poštu z předchozího emailového klienta (není nutné)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7386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00808"/>
            <a:ext cx="5782592" cy="4085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20" y="2708920"/>
            <a:ext cx="2448272" cy="2952328"/>
          </a:xfrm>
          <a:prstGeom prst="wedgeRoundRectCallout">
            <a:avLst>
              <a:gd name="adj1" fmla="val 89543"/>
              <a:gd name="adj2" fmla="val -37095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Vyplníme svou emailovou adresu a heslo ke schránce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6403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968552" cy="3503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45024"/>
            <a:ext cx="4465552" cy="3140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5652120" y="1699464"/>
            <a:ext cx="3169408" cy="1656184"/>
          </a:xfrm>
          <a:prstGeom prst="wedgeRoundRectCallout">
            <a:avLst>
              <a:gd name="adj1" fmla="val -80263"/>
              <a:gd name="adj2" fmla="val 53852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Informace o dokončení instalace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9033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prostředí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927" y="1556792"/>
            <a:ext cx="6961837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20" y="1970838"/>
            <a:ext cx="1584176" cy="1026114"/>
          </a:xfrm>
          <a:prstGeom prst="wedgeRoundRectCallout">
            <a:avLst>
              <a:gd name="adj1" fmla="val 81919"/>
              <a:gd name="adj2" fmla="val 9983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Seznam složek</a:t>
            </a:r>
            <a:endParaRPr lang="cs-CZ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51520" y="3189096"/>
            <a:ext cx="1584176" cy="1026114"/>
          </a:xfrm>
          <a:prstGeom prst="wedgeRoundRectCallout">
            <a:avLst>
              <a:gd name="adj1" fmla="val 203895"/>
              <a:gd name="adj2" fmla="val -65679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Výpis emailů</a:t>
            </a:r>
            <a:endParaRPr lang="cs-CZ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51520" y="4437112"/>
            <a:ext cx="1584176" cy="1026114"/>
          </a:xfrm>
          <a:prstGeom prst="wedgeRoundRectCallout">
            <a:avLst>
              <a:gd name="adj1" fmla="val 310624"/>
              <a:gd name="adj2" fmla="val -93422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Náhled emailu</a:t>
            </a: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463" y="2500313"/>
            <a:ext cx="17430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13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SMTP serveru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97881"/>
            <a:ext cx="5184576" cy="3751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98457"/>
            <a:ext cx="2160240" cy="2301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395536" y="4323088"/>
            <a:ext cx="2736304" cy="2058240"/>
          </a:xfrm>
          <a:prstGeom prst="wedgeRoundRectCallout">
            <a:avLst>
              <a:gd name="adj1" fmla="val 187274"/>
              <a:gd name="adj2" fmla="val -140692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Volbou NÁSTROJE – ÚČTY nakonfigurujeme SMTP server odchozí pošty (adresu)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3851920" y="5589240"/>
            <a:ext cx="5040560" cy="648072"/>
          </a:xfrm>
          <a:prstGeom prst="round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Adresu SMTP serveru vám sdělí váš poskytovatel internetu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7137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POP3 serveru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/>
              <a:t>POP3 server nemusíme zadávat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eM Client je schopen u většiny emailových serverů POP3 server automaticky nakonfigurovat sám</a:t>
            </a:r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7170" name="Picture 2" descr="C:\Users\Petr\AppData\Local\Microsoft\Windows\INetCache\IE\VQVK41UA\MC900397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77279"/>
            <a:ext cx="2294086" cy="229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16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856984" cy="4625609"/>
          </a:xfrm>
        </p:spPr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lze stáhnout instalaci eM </a:t>
            </a:r>
            <a:r>
              <a:rPr lang="cs-CZ" dirty="0" err="1" smtClean="0"/>
              <a:t>Clienta</a:t>
            </a:r>
            <a:r>
              <a:rPr lang="cs-CZ" dirty="0" smtClean="0"/>
              <a:t>?	Pomoc</a:t>
            </a:r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Budu zadávat POP3 server?			Pomoc</a:t>
            </a:r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zadám SMTP server?			Pomoc	</a:t>
            </a:r>
            <a:endParaRPr lang="cs-CZ" dirty="0"/>
          </a:p>
        </p:txBody>
      </p:sp>
      <p:pic>
        <p:nvPicPr>
          <p:cNvPr id="8194" name="Picture 2" descr="C:\Users\Petr\AppData\Local\Microsoft\Windows\INetCache\IE\R4B39DY2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1296144" cy="285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197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916832"/>
            <a:ext cx="8785225" cy="4712568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[cit. 2013-04-20]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prostředí programu eM Client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2013-04-20] Kliparty sady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87</TotalTime>
  <Words>159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Prezentace aplikace PowerPoint</vt:lpstr>
      <vt:lpstr>eM Client - nastavení</vt:lpstr>
      <vt:lpstr>eM Client</vt:lpstr>
      <vt:lpstr>Instalace</vt:lpstr>
      <vt:lpstr>Instalace</vt:lpstr>
      <vt:lpstr>Instalace</vt:lpstr>
      <vt:lpstr>Instalace</vt:lpstr>
      <vt:lpstr>Pracovní prostředí</vt:lpstr>
      <vt:lpstr>Nastavení SMTP serveru</vt:lpstr>
      <vt:lpstr>Nastavení POP3 serveru</vt:lpstr>
      <vt:lpstr>Opakování: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11</cp:revision>
  <dcterms:created xsi:type="dcterms:W3CDTF">2012-10-23T10:55:04Z</dcterms:created>
  <dcterms:modified xsi:type="dcterms:W3CDTF">2013-11-06T08:59:41Z</dcterms:modified>
</cp:coreProperties>
</file>