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slide" Target="slide3.xml"/><Relationship Id="rId4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VY_32_INOVACE_80_Inf5_7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 Client – filtrování pošty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objasňující filtrování pošty v programu eM Client.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18. </a:t>
            </a:r>
            <a:r>
              <a:rPr lang="cs-CZ" sz="1600" b="1" dirty="0">
                <a:latin typeface="Calibri" pitchFamily="34" charset="0"/>
                <a:cs typeface="Calibri" pitchFamily="34" charset="0"/>
              </a:rPr>
              <a:t>4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filtr, email, pošta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 Client – filtrování pošty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Filtrování pošty -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Konfigurace a nastavení filtrování příchozí pošty velmi zrychluje práci s emaily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Pošta tříděna dle zadaných kritérií a vše je přehledně organizováno</a:t>
            </a:r>
            <a:endParaRPr lang="cs-CZ" dirty="0"/>
          </a:p>
        </p:txBody>
      </p:sp>
      <p:pic>
        <p:nvPicPr>
          <p:cNvPr id="8194" name="Picture 2" descr="C:\Users\Petr\AppData\Local\Microsoft\Windows\INetCache\IE\XNFX8FW0\MC9004136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71498"/>
            <a:ext cx="2753585" cy="292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461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Filtry - pravidla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41020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444208" y="2636912"/>
            <a:ext cx="2304256" cy="1800200"/>
          </a:xfrm>
          <a:prstGeom prst="wedgeRoundRectCallout">
            <a:avLst>
              <a:gd name="adj1" fmla="val -236844"/>
              <a:gd name="adj2" fmla="val -51081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Přístup k filtrům je v nabídce NÁSTROJE - PRAVIDLA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16026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pravidla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5544616" cy="425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444208" y="2636912"/>
            <a:ext cx="2304256" cy="1265848"/>
          </a:xfrm>
          <a:prstGeom prst="wedgeRoundRectCallout">
            <a:avLst>
              <a:gd name="adj1" fmla="val -81855"/>
              <a:gd name="adj2" fmla="val 3112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Zadáme Nové pravidlo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6723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pravidla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4486275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508104" y="1979424"/>
            <a:ext cx="2304256" cy="1737607"/>
          </a:xfrm>
          <a:prstGeom prst="wedgeRoundRectCallout">
            <a:avLst>
              <a:gd name="adj1" fmla="val -132021"/>
              <a:gd name="adj2" fmla="val -33129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Ze seznamu vybereme pravidlo, které chceme aplikovat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6975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pravidla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30844"/>
            <a:ext cx="49911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372200" y="1979424"/>
            <a:ext cx="2592288" cy="3321784"/>
          </a:xfrm>
          <a:prstGeom prst="wedgeRoundRectCallout">
            <a:avLst>
              <a:gd name="adj1" fmla="val -172078"/>
              <a:gd name="adj2" fmla="val 25821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Zadáme, koho se má pravidlo týkat (přijde-li email od uvedeného kontaktu)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8647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akce filtru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248472" cy="5204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372200" y="1979424"/>
            <a:ext cx="2592288" cy="3321784"/>
          </a:xfrm>
          <a:prstGeom prst="wedgeRoundRectCallout">
            <a:avLst>
              <a:gd name="adj1" fmla="val -175738"/>
              <a:gd name="adj2" fmla="val 20627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Určíme, co se má vykonat – akci (ulož do složky, smaž, přepošli atd.)</a:t>
            </a:r>
          </a:p>
          <a:p>
            <a:pPr algn="ctr"/>
            <a:endParaRPr lang="cs-CZ" sz="2000" b="1" dirty="0"/>
          </a:p>
          <a:p>
            <a:pPr algn="ctr"/>
            <a:r>
              <a:rPr lang="cs-CZ" sz="2000" b="1" dirty="0" smtClean="0"/>
              <a:t>Akce se bude týkat pouze odesílatele uvedeného ve filtru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0298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Výjimka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7"/>
            <a:ext cx="4608512" cy="4826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372200" y="1979424"/>
            <a:ext cx="2592288" cy="2385680"/>
          </a:xfrm>
          <a:prstGeom prst="wedgeRoundRectCallout">
            <a:avLst>
              <a:gd name="adj1" fmla="val -180730"/>
              <a:gd name="adj2" fmla="val -27156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Lze také určit tzv. výjimku, tedy podmínku, při které nebude filtr aktivován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3453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Kde nastavíš filtr?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 zadáš podmínku?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Lze nastavit výjimky?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Jaké výhody má filtrování ?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/>
          </a:p>
        </p:txBody>
      </p:sp>
      <p:pic>
        <p:nvPicPr>
          <p:cNvPr id="7170" name="Picture 2" descr="C:\Users\Petr\AppData\Local\Microsoft\Windows\INetCache\IE\4GLEE89W\MC9004247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11335"/>
            <a:ext cx="1919982" cy="209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33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00808"/>
            <a:ext cx="8785225" cy="492859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2012-04-18]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programu eM Client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2012-04-18] Kliparty sady Microsoft Office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34</TotalTime>
  <Words>152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Prezentace aplikace PowerPoint</vt:lpstr>
      <vt:lpstr>eM Client – filtrování pošty</vt:lpstr>
      <vt:lpstr>Filtrování pošty - pravidla</vt:lpstr>
      <vt:lpstr>Filtry - pravidla</vt:lpstr>
      <vt:lpstr>Vytvoření pravidla</vt:lpstr>
      <vt:lpstr>Vytvoření pravidla</vt:lpstr>
      <vt:lpstr>Vytvoření pravidla</vt:lpstr>
      <vt:lpstr>Určení akce filtru</vt:lpstr>
      <vt:lpstr>Výjimka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7</cp:revision>
  <dcterms:created xsi:type="dcterms:W3CDTF">2012-10-23T10:55:04Z</dcterms:created>
  <dcterms:modified xsi:type="dcterms:W3CDTF">2013-11-06T09:00:53Z</dcterms:modified>
</cp:coreProperties>
</file>