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42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E282D-9616-4848-A925-9C9E61E2EEF0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FE0437-4762-4014-A725-549AC6A1C2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E282D-9616-4848-A925-9C9E61E2EEF0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FE0437-4762-4014-A725-549AC6A1C2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E282D-9616-4848-A925-9C9E61E2EEF0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0437-4762-4014-A725-549AC6A1C24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E282D-9616-4848-A925-9C9E61E2EEF0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0437-4762-4014-A725-549AC6A1C2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E282D-9616-4848-A925-9C9E61E2EEF0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2FE0437-4762-4014-A725-549AC6A1C24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E282D-9616-4848-A925-9C9E61E2EEF0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0437-4762-4014-A725-549AC6A1C2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E282D-9616-4848-A925-9C9E61E2EEF0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0437-4762-4014-A725-549AC6A1C2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E282D-9616-4848-A925-9C9E61E2EEF0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0437-4762-4014-A725-549AC6A1C2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E282D-9616-4848-A925-9C9E61E2EEF0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0437-4762-4014-A725-549AC6A1C24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E282D-9616-4848-A925-9C9E61E2EEF0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0437-4762-4014-A725-549AC6A1C2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E282D-9616-4848-A925-9C9E61E2EEF0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E0437-4762-4014-A725-549AC6A1C2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BBE282D-9616-4848-A925-9C9E61E2EEF0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2FE0437-4762-4014-A725-549AC6A1C24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zásady pro vedení evidence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6637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DIGITÁLNÍ UČEBNÍ MATERIÁL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555528"/>
            <a:ext cx="8686800" cy="4523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20342143"/>
              </p:ext>
            </p:extLst>
          </p:nvPr>
        </p:nvGraphicFramePr>
        <p:xfrm>
          <a:off x="251520" y="1556792"/>
          <a:ext cx="6911975" cy="3833812"/>
        </p:xfrm>
        <a:graphic>
          <a:graphicData uri="http://schemas.openxmlformats.org/drawingml/2006/table">
            <a:tbl>
              <a:tblPr/>
              <a:tblGrid>
                <a:gridCol w="1867819"/>
                <a:gridCol w="5044156"/>
              </a:tblGrid>
              <a:tr h="3048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VY_12_INOVACE_OV33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Provoz obchodu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Základní zásady pro vedení  evidence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Srpen 2012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23" marR="9142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základními zásadami prvotní evidence.</a:t>
                      </a:r>
                    </a:p>
                  </a:txBody>
                  <a:tcPr marL="91423" marR="9142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589240"/>
            <a:ext cx="813911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589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zásady pro vedení evidence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Evidence musí být :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pravdivá</a:t>
            </a:r>
          </a:p>
          <a:p>
            <a:pPr algn="just"/>
            <a:r>
              <a:rPr lang="cs-CZ" dirty="0" smtClean="0"/>
              <a:t>- průkazná</a:t>
            </a:r>
          </a:p>
          <a:p>
            <a:pPr algn="just"/>
            <a:r>
              <a:rPr lang="cs-CZ" dirty="0" smtClean="0"/>
              <a:t>- pohotová</a:t>
            </a:r>
          </a:p>
          <a:p>
            <a:pPr algn="just"/>
            <a:r>
              <a:rPr lang="cs-CZ" dirty="0" smtClean="0"/>
              <a:t>- trvanlivá</a:t>
            </a:r>
          </a:p>
          <a:p>
            <a:pPr algn="just"/>
            <a:r>
              <a:rPr lang="cs-CZ" dirty="0" smtClean="0"/>
              <a:t>- hospodárná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7228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zásady pro vedení evidence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1. základní zásada pro vedení evidence:</a:t>
            </a:r>
          </a:p>
          <a:p>
            <a:endParaRPr lang="cs-CZ" b="1" dirty="0"/>
          </a:p>
          <a:p>
            <a:pPr algn="just"/>
            <a:r>
              <a:rPr lang="cs-CZ" dirty="0" smtClean="0"/>
              <a:t>- nepravdivé údaje jsou zpravidla protiprávní a jsou trestným </a:t>
            </a:r>
            <a:r>
              <a:rPr lang="cs-CZ" dirty="0" smtClean="0"/>
              <a:t>činem</a:t>
            </a:r>
            <a:endParaRPr lang="cs-CZ" dirty="0"/>
          </a:p>
          <a:p>
            <a:pPr marL="0" indent="0" algn="just">
              <a:buNone/>
            </a:pPr>
            <a:r>
              <a:rPr lang="cs-CZ" sz="3600" dirty="0" smtClean="0"/>
              <a:t>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8179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zásady pro vedení evidence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2. základní zásada pro vedení evidence :</a:t>
            </a:r>
          </a:p>
          <a:p>
            <a:endParaRPr lang="cs-CZ" dirty="0"/>
          </a:p>
          <a:p>
            <a:pPr algn="just"/>
            <a:r>
              <a:rPr lang="cs-CZ" dirty="0" smtClean="0"/>
              <a:t>- průkaznost evidenčních dokladů zajišťují předepsané náležitosti ( název dokladu, číslo dokladu, datum vyhotovení, podpis toho, kdo doklad vystavil, obsah dokladu apod.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6790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zásady pro vedení evidence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3. základní zásada pro vedení evidence: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pohotovost evidence zajišťuje včasné doplňování zásob na prodejně, včasné zajišťování úvěrů apod.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8705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zásady pro vedení evidence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4. základní zásada pro vedení  evidence:</a:t>
            </a:r>
          </a:p>
          <a:p>
            <a:pPr algn="just"/>
            <a:r>
              <a:rPr lang="cs-CZ" dirty="0" smtClean="0"/>
              <a:t>-  trvanlivost evidence znamená vyloučení možnosti předčasného zániku informací             v evidenci uvedených ( povinná archivace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407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zásady pro vedení evidence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6868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5. základní zásada pro vedení evidence</a:t>
            </a:r>
          </a:p>
          <a:p>
            <a:pPr algn="just"/>
            <a:r>
              <a:rPr lang="cs-CZ" dirty="0" smtClean="0"/>
              <a:t>- hospodárnost předpokládá zachycovat pouze informace potřebné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2839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1.) Vyjmenuj základní zásady pro vedení evidence.</a:t>
            </a:r>
          </a:p>
          <a:p>
            <a:endParaRPr lang="cs-CZ" dirty="0"/>
          </a:p>
          <a:p>
            <a:r>
              <a:rPr lang="cs-CZ" dirty="0" smtClean="0"/>
              <a:t>2.) Vysvětli průkaznost vedení evidence.</a:t>
            </a:r>
          </a:p>
          <a:p>
            <a:endParaRPr lang="cs-CZ" dirty="0"/>
          </a:p>
          <a:p>
            <a:r>
              <a:rPr lang="cs-CZ" dirty="0" smtClean="0"/>
              <a:t>3.) Vysvětli  hospodárnost </a:t>
            </a:r>
            <a:r>
              <a:rPr lang="cs-CZ" smtClean="0"/>
              <a:t>vedení evidence.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34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Fr.Kaplová</a:t>
            </a:r>
            <a:r>
              <a:rPr lang="cs-CZ" dirty="0"/>
              <a:t>, Obchodní provoz pro SOU, obor prodavač</a:t>
            </a:r>
          </a:p>
          <a:p>
            <a:r>
              <a:rPr lang="cs-CZ" dirty="0"/>
              <a:t>Nakladatelství </a:t>
            </a:r>
            <a:r>
              <a:rPr lang="cs-CZ" dirty="0" err="1"/>
              <a:t>Olomouc,s.r.o</a:t>
            </a:r>
            <a:r>
              <a:rPr lang="cs-CZ" dirty="0"/>
              <a:t>, r.2001</a:t>
            </a:r>
          </a:p>
          <a:p>
            <a:r>
              <a:rPr lang="cs-CZ"/>
              <a:t>ISBN 80-7182-131-4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132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71</TotalTime>
  <Words>271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Základní zásady pro vedení evidence</vt:lpstr>
      <vt:lpstr>DIGITÁLNÍ UČEBNÍ MATERIÁL</vt:lpstr>
      <vt:lpstr>Základní zásady pro vedení evidence</vt:lpstr>
      <vt:lpstr>Základní zásady pro vedení evidence</vt:lpstr>
      <vt:lpstr>Základní zásady pro vedení evidence</vt:lpstr>
      <vt:lpstr>Základní zásady pro vedení evidence</vt:lpstr>
      <vt:lpstr>Základní zásady pro vedení evidence</vt:lpstr>
      <vt:lpstr>Základní zásady pro vedení evidence</vt:lpstr>
      <vt:lpstr>Kontrolní otázky 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zásady pro vedení evidence</dc:title>
  <dc:creator>SŠGaS06</dc:creator>
  <cp:lastModifiedBy>Ucebna225</cp:lastModifiedBy>
  <cp:revision>8</cp:revision>
  <dcterms:created xsi:type="dcterms:W3CDTF">2013-11-13T07:18:17Z</dcterms:created>
  <dcterms:modified xsi:type="dcterms:W3CDTF">2013-11-15T08:50:27Z</dcterms:modified>
</cp:coreProperties>
</file>