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Vodstvo Ameriky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VY_32_INOVACE_07_ZE7_VODSTVO </a:t>
          </a:r>
          <a:r>
            <a:rPr lang="cs-CZ" sz="2000" baseline="0" dirty="0" smtClean="0"/>
            <a:t>AMERIKY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E9E7E6-63C6-4726-B094-1D326DD5E309}" type="presOf" srcId="{D8197B8C-B260-4A16-BDF4-0947B075E274}" destId="{5A5FFA88-C948-4069-8E93-59FA12366E83}" srcOrd="1" destOrd="0" presId="urn:microsoft.com/office/officeart/2005/8/layout/target3"/>
    <dgm:cxn modelId="{0DD48350-96B4-4F54-8C0B-D9C7019A8CC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9EAAFDC-7118-4E9F-A6D8-B55EB016F58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CDC21E-5CA5-4078-BD99-DCB1479FB269}" type="presOf" srcId="{B651F6E3-6281-48DB-9319-2AEAFDAE7572}" destId="{619D679B-A015-4ECF-8348-D1034C574F40}" srcOrd="0" destOrd="0" presId="urn:microsoft.com/office/officeart/2005/8/layout/target3"/>
    <dgm:cxn modelId="{A04EFD50-BE49-4B69-BFC9-EAEF320FB1A4}" type="presOf" srcId="{D1D4F407-5343-4D3F-B5B9-D407B03CAEB4}" destId="{AED2198E-93D5-4001-81B4-73124B309672}" srcOrd="1" destOrd="0" presId="urn:microsoft.com/office/officeart/2005/8/layout/target3"/>
    <dgm:cxn modelId="{2CE992FE-4433-424A-A4B5-753E5403D183}" type="presOf" srcId="{D1B46980-6531-4606-95E6-44980827E919}" destId="{6140AFEC-043D-4C43-A2F9-D0F5331DF3A3}" srcOrd="0" destOrd="0" presId="urn:microsoft.com/office/officeart/2005/8/layout/target3"/>
    <dgm:cxn modelId="{9A2D8AC4-DE27-4744-A482-C8F0EFF9047F}" type="presOf" srcId="{D1D4F407-5343-4D3F-B5B9-D407B03CAEB4}" destId="{D005CE8C-CC26-4C3E-AC11-E15060ECD759}" srcOrd="0" destOrd="0" presId="urn:microsoft.com/office/officeart/2005/8/layout/target3"/>
    <dgm:cxn modelId="{D7828420-660B-4316-8330-5FEEDDFD3189}" type="presOf" srcId="{B651F6E3-6281-48DB-9319-2AEAFDAE7572}" destId="{6BB5E863-4638-4E1D-BFDE-399D028AC4ED}" srcOrd="1" destOrd="0" presId="urn:microsoft.com/office/officeart/2005/8/layout/target3"/>
    <dgm:cxn modelId="{6C8D0D16-E8F1-41D5-9A7C-45CA6E5A9C8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5F8ECB-77AE-48EE-80E5-3E001B47C97B}" type="presParOf" srcId="{333A1088-737F-45CB-B68E-254E46348037}" destId="{F5ABB229-8D3B-4694-996A-96F23CF14429}" srcOrd="0" destOrd="0" presId="urn:microsoft.com/office/officeart/2005/8/layout/target3"/>
    <dgm:cxn modelId="{1DBBA9FA-5E34-4FF0-B557-36026DBB3EAF}" type="presParOf" srcId="{333A1088-737F-45CB-B68E-254E46348037}" destId="{F41139FD-01EE-4571-8B17-4FB00FC51163}" srcOrd="1" destOrd="0" presId="urn:microsoft.com/office/officeart/2005/8/layout/target3"/>
    <dgm:cxn modelId="{F8939A57-2282-4925-BE7F-3F50553305C1}" type="presParOf" srcId="{333A1088-737F-45CB-B68E-254E46348037}" destId="{D005CE8C-CC26-4C3E-AC11-E15060ECD759}" srcOrd="2" destOrd="0" presId="urn:microsoft.com/office/officeart/2005/8/layout/target3"/>
    <dgm:cxn modelId="{48A35B87-996F-4064-821F-9281044CA9A6}" type="presParOf" srcId="{333A1088-737F-45CB-B68E-254E46348037}" destId="{2C702D82-9B77-49B7-9568-BB8EB47C3372}" srcOrd="3" destOrd="0" presId="urn:microsoft.com/office/officeart/2005/8/layout/target3"/>
    <dgm:cxn modelId="{1363D833-E076-4C60-B63C-3C3E55D1BE60}" type="presParOf" srcId="{333A1088-737F-45CB-B68E-254E46348037}" destId="{A52A0455-90FF-4808-ABD0-F02540D31D5A}" srcOrd="4" destOrd="0" presId="urn:microsoft.com/office/officeart/2005/8/layout/target3"/>
    <dgm:cxn modelId="{7352AF24-2F9E-4C72-A7EA-C47F744CAC28}" type="presParOf" srcId="{333A1088-737F-45CB-B68E-254E46348037}" destId="{6140AFEC-043D-4C43-A2F9-D0F5331DF3A3}" srcOrd="5" destOrd="0" presId="urn:microsoft.com/office/officeart/2005/8/layout/target3"/>
    <dgm:cxn modelId="{0006EF52-DB9C-4B14-A08C-1909E9560637}" type="presParOf" srcId="{333A1088-737F-45CB-B68E-254E46348037}" destId="{9358AC05-5D7D-4327-9F80-1AD486AEA664}" srcOrd="6" destOrd="0" presId="urn:microsoft.com/office/officeart/2005/8/layout/target3"/>
    <dgm:cxn modelId="{11237AB5-014E-4606-896F-28BBF6C60E48}" type="presParOf" srcId="{333A1088-737F-45CB-B68E-254E46348037}" destId="{313FC574-E1CD-4FB4-B054-0B805CE0447D}" srcOrd="7" destOrd="0" presId="urn:microsoft.com/office/officeart/2005/8/layout/target3"/>
    <dgm:cxn modelId="{C0DC09AD-E89F-4B54-AD58-726CB341098A}" type="presParOf" srcId="{333A1088-737F-45CB-B68E-254E46348037}" destId="{619D679B-A015-4ECF-8348-D1034C574F40}" srcOrd="8" destOrd="0" presId="urn:microsoft.com/office/officeart/2005/8/layout/target3"/>
    <dgm:cxn modelId="{E1808776-E039-4B49-8CFC-3CD46E83C2A9}" type="presParOf" srcId="{333A1088-737F-45CB-B68E-254E46348037}" destId="{322283A8-4A27-4CDA-BAE3-F381106A9174}" srcOrd="9" destOrd="0" presId="urn:microsoft.com/office/officeart/2005/8/layout/target3"/>
    <dgm:cxn modelId="{EB6F3EE7-79B2-4D84-A247-E6F0FE699CAE}" type="presParOf" srcId="{333A1088-737F-45CB-B68E-254E46348037}" destId="{FFC9F71D-1B4F-4AD9-A4A6-86ADEFC8AF5C}" srcOrd="10" destOrd="0" presId="urn:microsoft.com/office/officeart/2005/8/layout/target3"/>
    <dgm:cxn modelId="{2D38734E-2A76-4790-9EEF-CE84ACB0980A}" type="presParOf" srcId="{333A1088-737F-45CB-B68E-254E46348037}" destId="{25B08C86-7E15-44DC-BE7F-FFB55DD49D12}" srcOrd="11" destOrd="0" presId="urn:microsoft.com/office/officeart/2005/8/layout/target3"/>
    <dgm:cxn modelId="{91DD0E85-64A4-49E5-B452-4F48A8C259F0}" type="presParOf" srcId="{333A1088-737F-45CB-B68E-254E46348037}" destId="{AED2198E-93D5-4001-81B4-73124B309672}" srcOrd="12" destOrd="0" presId="urn:microsoft.com/office/officeart/2005/8/layout/target3"/>
    <dgm:cxn modelId="{E95F57B0-B5C7-4F6B-8A45-74A4E60FF758}" type="presParOf" srcId="{333A1088-737F-45CB-B68E-254E46348037}" destId="{2BE915AB-18AA-4053-B92C-3BFC9ED204BB}" srcOrd="13" destOrd="0" presId="urn:microsoft.com/office/officeart/2005/8/layout/target3"/>
    <dgm:cxn modelId="{15C90854-2B3F-47C2-9284-CB4E7B8406F8}" type="presParOf" srcId="{333A1088-737F-45CB-B68E-254E46348037}" destId="{6BB5E863-4638-4E1D-BFDE-399D028AC4ED}" srcOrd="14" destOrd="0" presId="urn:microsoft.com/office/officeart/2005/8/layout/target3"/>
    <dgm:cxn modelId="{FC7EB97A-BA53-4556-87D7-377F094A0A96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VY_32_INOVACE_07_ZE7_VODSTVO </a:t>
          </a:r>
          <a:r>
            <a:rPr lang="cs-CZ" sz="2000" kern="1200" baseline="0" dirty="0" smtClean="0"/>
            <a:t>AMERIKY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Vodstvo Ameriky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0295D-1A25-468A-B427-81B385F43AC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D3935-D6E4-4B51-AC76-B25676EA1D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mazon_river_basin.png" TargetMode="External"/><Relationship Id="rId3" Type="http://schemas.openxmlformats.org/officeDocument/2006/relationships/hyperlink" Target="http://cs.wikipedia.org/wiki/Soubor:Grand_Canyon_cloud.jpg" TargetMode="External"/><Relationship Id="rId7" Type="http://schemas.openxmlformats.org/officeDocument/2006/relationships/hyperlink" Target="http://cs.wikipedia.org/wiki/Soubor:Intikawan_Amantani.jpg" TargetMode="External"/><Relationship Id="rId2" Type="http://schemas.openxmlformats.org/officeDocument/2006/relationships/hyperlink" Target="http://upload.wikimedia.org/wikipedia/commons/thumb/8/80/Mississippi_watershed_map_1.jpg/220px-Mississippi_watershed_map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f/Grlakes_lawrence_map.png/250px-Grlakes_lawrence_map.png" TargetMode="External"/><Relationship Id="rId5" Type="http://schemas.openxmlformats.org/officeDocument/2006/relationships/hyperlink" Target="http://cs.wikipedia.org/wiki/Soubor:Niagara_Falls_USA-CANADA.jpg" TargetMode="External"/><Relationship Id="rId4" Type="http://schemas.openxmlformats.org/officeDocument/2006/relationships/hyperlink" Target="http://upload.wikimedia.org/wikipedia/commons/e/e7/Angel_falls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645459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Vodstvo Ameriky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říjen 2012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Vodstvo Ameriky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většina světadílu odvodňována do Atlantiku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Řeky: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Amazonka – nejmohutnější americká řeka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Mississippi – nejdelší tok Severní Ameriky, 4. nejdelší řeka světa</a:t>
            </a:r>
          </a:p>
          <a:p>
            <a:pPr algn="just">
              <a:buNone/>
            </a:pPr>
            <a:endParaRPr lang="cs-CZ" dirty="0" smtClean="0"/>
          </a:p>
          <a:p>
            <a:r>
              <a:rPr lang="cs-CZ" dirty="0" smtClean="0"/>
              <a:t>Mackenzie, </a:t>
            </a:r>
            <a:r>
              <a:rPr lang="cs-CZ" dirty="0" err="1" smtClean="0"/>
              <a:t>Yukon</a:t>
            </a:r>
            <a:r>
              <a:rPr lang="cs-CZ" dirty="0" smtClean="0"/>
              <a:t> – po většinu roku zamrzlé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Paraná</a:t>
            </a:r>
            <a:r>
              <a:rPr lang="cs-CZ" dirty="0" smtClean="0"/>
              <a:t>, Uruguay – vytváří společné ústí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Colorado – nachází se zde Grand </a:t>
            </a:r>
            <a:r>
              <a:rPr lang="cs-CZ" dirty="0" err="1" smtClean="0"/>
              <a:t>Canyon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řeka Svatého Vavřince – vytéká z Velkých jezer</a:t>
            </a:r>
          </a:p>
          <a:p>
            <a:endParaRPr lang="cs-CZ" dirty="0" smtClean="0"/>
          </a:p>
          <a:p>
            <a:r>
              <a:rPr lang="cs-CZ" dirty="0" smtClean="0"/>
              <a:t>Rio Grande – tvoří hranici mezi Mexikem a USA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Mi\Dokumenty\Obrázky\Mississippi_watershed_map_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285728"/>
            <a:ext cx="3989144" cy="31369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3500438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povodí Mississippi</a:t>
            </a:r>
            <a:endParaRPr lang="cs-CZ" dirty="0"/>
          </a:p>
        </p:txBody>
      </p:sp>
      <p:pic>
        <p:nvPicPr>
          <p:cNvPr id="3" name="Picture 2" descr="Soubor:Grand Canyon clou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38290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Grand Canyon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Vodopády: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Salto Angel – nejvyšší vodopád světa (979 metrů), nachází se ve Venezuele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Niagarské vodopády – mezi Velkými jezery na hranici USA a Kanady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err="1" smtClean="0"/>
              <a:t>Iguazu</a:t>
            </a:r>
            <a:r>
              <a:rPr lang="cs-CZ" dirty="0" smtClean="0"/>
              <a:t> – největší systém vodopádů světa, nalézá se na hranici Argentiny a Brazílie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ngel_fall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14290"/>
            <a:ext cx="4572032" cy="3429024"/>
          </a:xfrm>
        </p:spPr>
      </p:pic>
      <p:sp>
        <p:nvSpPr>
          <p:cNvPr id="5" name="TextovéPole 4"/>
          <p:cNvSpPr txBox="1"/>
          <p:nvPr/>
        </p:nvSpPr>
        <p:spPr>
          <a:xfrm>
            <a:off x="214282" y="3714752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Salto Angel</a:t>
            </a:r>
            <a:endParaRPr lang="cs-CZ" dirty="0"/>
          </a:p>
        </p:txBody>
      </p:sp>
      <p:pic>
        <p:nvPicPr>
          <p:cNvPr id="3" name="Picture 2" descr="http://upload.wikimedia.org/wikipedia/commons/8/8e/Niagara_Falls_USA-CAN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64904"/>
            <a:ext cx="4884035" cy="366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3888" y="63093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Niagarské vodopády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28"/>
            <a:ext cx="8501122" cy="62865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Jezera:</a:t>
            </a:r>
          </a:p>
          <a:p>
            <a:r>
              <a:rPr lang="cs-CZ" dirty="0" smtClean="0"/>
              <a:t>většinou ledovcového původu (Severní Amerika)</a:t>
            </a:r>
          </a:p>
          <a:p>
            <a:endParaRPr lang="cs-CZ" dirty="0" smtClean="0"/>
          </a:p>
          <a:p>
            <a:pPr algn="just"/>
            <a:r>
              <a:rPr lang="cs-CZ" dirty="0" err="1" smtClean="0"/>
              <a:t>kanadsko</a:t>
            </a:r>
            <a:r>
              <a:rPr lang="cs-CZ" dirty="0" smtClean="0"/>
              <a:t> – americká jezera (Hořejší(největší), </a:t>
            </a:r>
            <a:r>
              <a:rPr lang="cs-CZ" dirty="0" err="1" smtClean="0"/>
              <a:t>Huronské</a:t>
            </a:r>
            <a:r>
              <a:rPr lang="cs-CZ" dirty="0" smtClean="0"/>
              <a:t>, Michiganské, </a:t>
            </a:r>
            <a:r>
              <a:rPr lang="cs-CZ" dirty="0" err="1" smtClean="0"/>
              <a:t>Erijské</a:t>
            </a:r>
            <a:r>
              <a:rPr lang="cs-CZ" dirty="0" smtClean="0"/>
              <a:t>, Ontario), vzájemně propojené, největší nahromadění sladké vody na světě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Velké Medvědí a Velké Otročí jezero – sever Severní Ameriky, většinu roku zamrzlá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err="1" smtClean="0"/>
              <a:t>Titicaca</a:t>
            </a:r>
            <a:r>
              <a:rPr lang="cs-CZ" dirty="0" smtClean="0"/>
              <a:t> – nejvýše položené jezero světa(Andy), tektonický původ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Mi\Dokumenty\Obrázky\Grlakes_lawrence_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278" y="260648"/>
            <a:ext cx="4341951" cy="34909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20492" y="3933056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kanadsko-americká 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2" descr="Soubor:Intikawan Amanta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852937"/>
            <a:ext cx="4711555" cy="315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23928" y="609329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jezero Titicaca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Amazonka:</a:t>
            </a:r>
          </a:p>
          <a:p>
            <a:r>
              <a:rPr lang="cs-CZ" dirty="0" smtClean="0"/>
              <a:t>vyplňuje Amazonskou nížinu v Jižní Americe a teče ze západu na východ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nejdelší řeka světa (7062 km), řeka s největším povodím, v ústí až 320 km široká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nejvodnatější řeka světa díky vydatným srážkám po celý rok, má přes 1000 přítoků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podrobně zmapovala prameny Amazonky česká expedice v roce 2000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Soubor:Amazon river bas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747226" cy="569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630932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apa povodí a přítoků řeky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591187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600" b="1" u="sng" dirty="0" smtClean="0"/>
              <a:t>Citace: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upload.wikimedia.org/wikipedia/commons/thumb/8/80/Mississippi_watershed_map_1.jpg/220px-Mississippi_watershed_map_1.jpg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3"/>
              </a:rPr>
              <a:t>http://cs.wikipedia.org/wiki/Soubor:Grand_Canyon_cloud.jpg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upload.wikimedia.org/wikipedia/commons/e/e7/Angel_falls.jpg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5"/>
              </a:rPr>
              <a:t>http://cs.wikipedia.org/wiki/Soubor:Niagara_Falls_USA-CANADA.jpg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upload.wikimedia.org/wikipedia/commons/thumb/a/af/Grlakes_lawrence_map.png/250px-Grlakes_lawrence_map.png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cs.wikipedia.org/wiki/Soubor:Intikawan_Amantani.jpg</a:t>
            </a:r>
            <a:endParaRPr lang="cs-CZ" dirty="0" smtClean="0"/>
          </a:p>
          <a:p>
            <a:pPr>
              <a:buNone/>
            </a:pPr>
            <a:r>
              <a:rPr lang="cs-CZ" dirty="0">
                <a:hlinkClick r:id="rId8"/>
              </a:rPr>
              <a:t>http://cs.wikipedia.org/wiki/Soubor:Amazon_river_basin.png</a:t>
            </a:r>
            <a:endParaRPr lang="cs-CZ" dirty="0" smtClean="0"/>
          </a:p>
          <a:p>
            <a:pPr>
              <a:buNone/>
            </a:pPr>
            <a:r>
              <a:rPr lang="cs-CZ" sz="2900" dirty="0" smtClean="0">
                <a:solidFill>
                  <a:srgbClr val="002060"/>
                </a:solidFill>
              </a:rPr>
              <a:t>DVOŘÁK</a:t>
            </a:r>
            <a:r>
              <a:rPr lang="cs-CZ" sz="2900" dirty="0" smtClean="0">
                <a:solidFill>
                  <a:srgbClr val="002060"/>
                </a:solidFill>
              </a:rPr>
              <a:t>, Jiří. Mgr. KOHOUTOVÁ, Alice. RNDr. TAIBR, Pavel. Mgr. Zeměpis 7. 1. vydání. Plzeň: </a:t>
            </a:r>
            <a:r>
              <a:rPr lang="cs-CZ" sz="2900" dirty="0" err="1" smtClean="0">
                <a:solidFill>
                  <a:srgbClr val="002060"/>
                </a:solidFill>
              </a:rPr>
              <a:t>Fraus</a:t>
            </a:r>
            <a:r>
              <a:rPr lang="cs-CZ" sz="2900" dirty="0" smtClean="0">
                <a:solidFill>
                  <a:srgbClr val="002060"/>
                </a:solidFill>
              </a:rPr>
              <a:t>, 2005. ISBN 80-7238-304-3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5911873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Anotace:</a:t>
            </a: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výklad – charakteristika vodstva Ameriky, určeno pro práci s interaktivní tabulí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337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Vodstvo Ameriky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</dc:creator>
  <cp:lastModifiedBy>hajkovi</cp:lastModifiedBy>
  <cp:revision>28</cp:revision>
  <dcterms:created xsi:type="dcterms:W3CDTF">2012-12-27T23:47:24Z</dcterms:created>
  <dcterms:modified xsi:type="dcterms:W3CDTF">2013-11-10T01:38:03Z</dcterms:modified>
</cp:coreProperties>
</file>