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3066C26-3D84-41C7-9789-FFC1D3D906D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2DAAC4EB-7C1E-430A-8C22-4484EEBBAB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66C26-3D84-41C7-9789-FFC1D3D906D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AC4EB-7C1E-430A-8C22-4484EEBBAB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3066C26-3D84-41C7-9789-FFC1D3D906D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AC4EB-7C1E-430A-8C22-4484EEBBAB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66C26-3D84-41C7-9789-FFC1D3D906D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AC4EB-7C1E-430A-8C22-4484EEBBAB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66C26-3D84-41C7-9789-FFC1D3D906D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AC4EB-7C1E-430A-8C22-4484EEBBAB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066C26-3D84-41C7-9789-FFC1D3D906D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AC4EB-7C1E-430A-8C22-4484EEBBAB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66C26-3D84-41C7-9789-FFC1D3D906D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AC4EB-7C1E-430A-8C22-4484EEBBA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3066C26-3D84-41C7-9789-FFC1D3D906D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AC4EB-7C1E-430A-8C22-4484EEBBAB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3066C26-3D84-41C7-9789-FFC1D3D906D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AC4EB-7C1E-430A-8C22-4484EEBBAB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66C26-3D84-41C7-9789-FFC1D3D906D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AC4EB-7C1E-430A-8C22-4484EEBBA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66C26-3D84-41C7-9789-FFC1D3D906D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AAC4EB-7C1E-430A-8C22-4484EEBBA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33066C26-3D84-41C7-9789-FFC1D3D906D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2DAAC4EB-7C1E-430A-8C22-4484EEBBAB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949149082"/>
              </p:ext>
            </p:extLst>
          </p:nvPr>
        </p:nvGraphicFramePr>
        <p:xfrm>
          <a:off x="251520" y="3429000"/>
          <a:ext cx="8594726" cy="21234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4297363"/>
                <a:gridCol w="42973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Základní škola J. E. Purkyně a Základní umělecká</a:t>
                      </a:r>
                      <a:r>
                        <a:rPr lang="cs-CZ" sz="1800" b="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škola Libochovice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Mgr. Markéta Beránková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VY_32_INOVACE_16_M-SLOVNIULOHY2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Slovní úlohy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CZ.1.07/1.4.00/212803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9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0"/>
            <a:ext cx="9144000" cy="24208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05" t="29537" r="13844" b="23308"/>
          <a:stretch/>
        </p:blipFill>
        <p:spPr bwMode="auto">
          <a:xfrm>
            <a:off x="1043608" y="1124744"/>
            <a:ext cx="7260609" cy="4599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9630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Matematický zajíc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97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6296743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Pan Vaněk měl 7 bedýnek jablek po 15 kg a 6 po 10 kg.</a:t>
            </a:r>
            <a:br>
              <a:rPr lang="cs-CZ" sz="5400" dirty="0" smtClean="0"/>
            </a:b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Kolik měl celkem kilogramů jablek?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3005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6296743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Mirek si vydělal 153 Kč za 9 hodin práce.</a:t>
            </a:r>
            <a:br>
              <a:rPr lang="cs-CZ" sz="5400" dirty="0" smtClean="0"/>
            </a:br>
            <a:r>
              <a:rPr lang="cs-CZ" sz="5400" dirty="0"/>
              <a:t/>
            </a:r>
            <a:br>
              <a:rPr lang="cs-CZ" sz="5400" dirty="0"/>
            </a:br>
            <a:r>
              <a:rPr lang="cs-CZ" sz="5400" dirty="0" smtClean="0"/>
              <a:t>Kolik dostal za 1 hodinu práce?</a:t>
            </a:r>
            <a:br>
              <a:rPr lang="cs-CZ" sz="5400" dirty="0" smtClean="0"/>
            </a:br>
            <a:r>
              <a:rPr lang="cs-CZ" sz="5400" dirty="0"/>
              <a:t/>
            </a:r>
            <a:br>
              <a:rPr lang="cs-CZ" sz="5400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60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6296743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Je více 7 dní, nebo 140 hodin?</a:t>
            </a:r>
            <a:br>
              <a:rPr lang="cs-CZ" sz="5400" dirty="0" smtClean="0"/>
            </a:br>
            <a:r>
              <a:rPr lang="cs-CZ" sz="5400" dirty="0"/>
              <a:t/>
            </a:r>
            <a:br>
              <a:rPr lang="cs-CZ" sz="5400" dirty="0"/>
            </a:br>
            <a:r>
              <a:rPr lang="cs-CZ" sz="5400" dirty="0" smtClean="0"/>
              <a:t/>
            </a:r>
            <a:br>
              <a:rPr lang="cs-CZ" sz="5400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60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6296743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1 m látky stál 80 Kč. </a:t>
            </a:r>
            <a:br>
              <a:rPr lang="cs-CZ" sz="5400" dirty="0" smtClean="0"/>
            </a:br>
            <a:r>
              <a:rPr lang="cs-CZ" sz="5400" dirty="0"/>
              <a:t/>
            </a:r>
            <a:br>
              <a:rPr lang="cs-CZ" sz="5400" dirty="0"/>
            </a:br>
            <a:r>
              <a:rPr lang="cs-CZ" sz="5400" dirty="0" smtClean="0"/>
              <a:t>Kolik metrů se prodalo za 5600 Kč?</a:t>
            </a:r>
            <a:br>
              <a:rPr lang="cs-CZ" sz="5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60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6296743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Do obchodu přišlo 140 triček. Polovina z nich byla bílá.</a:t>
            </a:r>
            <a:br>
              <a:rPr lang="cs-CZ" sz="5400" dirty="0" smtClean="0"/>
            </a:br>
            <a:r>
              <a:rPr lang="cs-CZ" sz="5400" dirty="0"/>
              <a:t/>
            </a:r>
            <a:br>
              <a:rPr lang="cs-CZ" sz="5400" dirty="0"/>
            </a:br>
            <a:r>
              <a:rPr lang="cs-CZ" sz="5400" dirty="0" smtClean="0"/>
              <a:t>Kolik bílých triček bylo </a:t>
            </a:r>
            <a:r>
              <a:rPr lang="cs-CZ" sz="5400" smtClean="0"/>
              <a:t>v obchodě.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60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26</TotalTime>
  <Words>87</Words>
  <Application>Microsoft Office PowerPoint</Application>
  <PresentationFormat>Předvádění na obrazovce (4:3)</PresentationFormat>
  <Paragraphs>16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Soho</vt:lpstr>
      <vt:lpstr>Prezentace aplikace PowerPoint</vt:lpstr>
      <vt:lpstr>Prezentace aplikace PowerPoint</vt:lpstr>
      <vt:lpstr>Matematický zajíc</vt:lpstr>
      <vt:lpstr>Pan Vaněk měl 7 bedýnek jablek po 15 kg a 6 po 10 kg.  Kolik měl celkem kilogramů jablek?  </vt:lpstr>
      <vt:lpstr>Mirek si vydělal 153 Kč za 9 hodin práce.  Kolik dostal za 1 hodinu práce?  </vt:lpstr>
      <vt:lpstr>Je více 7 dní, nebo 140 hodin?   </vt:lpstr>
      <vt:lpstr>1 m látky stál 80 Kč.   Kolik metrů se prodalo za 5600 Kč?   </vt:lpstr>
      <vt:lpstr>Do obchodu přišlo 140 triček. Polovina z nich byla bílá.  Kolik bílých triček bylo v obchodě.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Matematický zajíc</dc:title>
  <dc:creator>Škola</dc:creator>
  <cp:lastModifiedBy>Operator</cp:lastModifiedBy>
  <cp:revision>8</cp:revision>
  <dcterms:created xsi:type="dcterms:W3CDTF">2011-10-15T18:13:16Z</dcterms:created>
  <dcterms:modified xsi:type="dcterms:W3CDTF">2012-03-16T14:13:55Z</dcterms:modified>
</cp:coreProperties>
</file>