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2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8A39D2-9043-460F-A63D-EAA7D5E46DE5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A471E-0315-4EC8-862C-E11F8926F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76672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4808038"/>
              </p:ext>
            </p:extLst>
          </p:nvPr>
        </p:nvGraphicFramePr>
        <p:xfrm>
          <a:off x="1647190" y="2514600"/>
          <a:ext cx="5849620" cy="3146648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2444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44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Bc. Jiří Grüner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88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VY_32_INOVACE_17_Život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a dílo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Georga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Friedricha Händela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44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Život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a dílo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Georga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Friedricha Händela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444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CZ.1.07/1.4.00/21.2803 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Georg</a:t>
            </a:r>
            <a:r>
              <a:rPr lang="cs-CZ" dirty="0" smtClean="0"/>
              <a:t> Friedrich Händel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 a dílo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212976"/>
            <a:ext cx="2952328" cy="3341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437112"/>
            <a:ext cx="3983533" cy="2112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ročníku základní školy.</a:t>
            </a:r>
          </a:p>
          <a:p>
            <a:r>
              <a:rPr lang="cs-CZ" dirty="0" smtClean="0"/>
              <a:t>Žáci se seznamují s životem a dílem velkého barokního skladatele </a:t>
            </a:r>
            <a:r>
              <a:rPr lang="cs-CZ" dirty="0" err="1" smtClean="0"/>
              <a:t>Georga</a:t>
            </a:r>
            <a:r>
              <a:rPr lang="cs-CZ" dirty="0" smtClean="0"/>
              <a:t> Friedricha Händela.</a:t>
            </a:r>
          </a:p>
          <a:p>
            <a:r>
              <a:rPr lang="cs-CZ" dirty="0" smtClean="0"/>
              <a:t>Prezentace je spojena i s poslechem jeho hudby, jsou zde vypsány dvě základní skladby.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</a:t>
            </a:r>
            <a:r>
              <a:rPr lang="cs-CZ" dirty="0" err="1" smtClean="0"/>
              <a:t>Georga</a:t>
            </a:r>
            <a:r>
              <a:rPr lang="cs-CZ" dirty="0" smtClean="0"/>
              <a:t> Friedricha Händela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* 1685 (Halle nad </a:t>
            </a:r>
            <a:r>
              <a:rPr lang="cs-CZ" dirty="0" err="1" smtClean="0"/>
              <a:t>Salou</a:t>
            </a:r>
            <a:r>
              <a:rPr lang="cs-CZ" dirty="0" smtClean="0"/>
              <a:t>)</a:t>
            </a:r>
          </a:p>
          <a:p>
            <a:r>
              <a:rPr lang="cs-CZ" dirty="0" smtClean="0"/>
              <a:t>+ 1759 (Londýn)</a:t>
            </a:r>
          </a:p>
          <a:p>
            <a:r>
              <a:rPr lang="cs-CZ" dirty="0" smtClean="0"/>
              <a:t>Pocházel ze zámožné rodiny lékaře.</a:t>
            </a:r>
          </a:p>
          <a:p>
            <a:r>
              <a:rPr lang="cs-CZ" dirty="0" smtClean="0"/>
              <a:t>Od 17 let působil jako varhaník v </a:t>
            </a:r>
            <a:r>
              <a:rPr lang="cs-CZ" dirty="0" err="1" smtClean="0"/>
              <a:t>hallském</a:t>
            </a:r>
            <a:r>
              <a:rPr lang="cs-CZ" dirty="0" smtClean="0"/>
              <a:t> dómu.</a:t>
            </a:r>
          </a:p>
          <a:p>
            <a:r>
              <a:rPr lang="cs-CZ" dirty="0" smtClean="0"/>
              <a:t>Za hudebním zdokonalením odešel do Itálie.</a:t>
            </a:r>
          </a:p>
          <a:p>
            <a:r>
              <a:rPr lang="cs-CZ" dirty="0" smtClean="0"/>
              <a:t>R. 1712 se trvale usadil v Anglii.</a:t>
            </a:r>
          </a:p>
          <a:p>
            <a:r>
              <a:rPr lang="cs-CZ" dirty="0" smtClean="0"/>
              <a:t>Barokní skladatel především oper a oratorií, dirigent.</a:t>
            </a:r>
          </a:p>
          <a:p>
            <a:r>
              <a:rPr lang="cs-CZ" dirty="0" smtClean="0"/>
              <a:t>Ke konci života oslepl, ale stále dirigoval.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G. F. Händela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Dílo je velmi rozsáhlé, vrchol je v operách a oratoriích.</a:t>
            </a:r>
          </a:p>
          <a:p>
            <a:r>
              <a:rPr lang="cs-CZ" dirty="0" smtClean="0"/>
              <a:t>Opery: napsal jich kolem 40 – </a:t>
            </a:r>
            <a:r>
              <a:rPr lang="cs-CZ" dirty="0" err="1" smtClean="0"/>
              <a:t>Agrippina</a:t>
            </a:r>
            <a:r>
              <a:rPr lang="cs-CZ" dirty="0" smtClean="0"/>
              <a:t>, Xerxes, aneb zamilovaný král, Julius </a:t>
            </a:r>
            <a:r>
              <a:rPr lang="cs-CZ" dirty="0" err="1" smtClean="0"/>
              <a:t>Caesar</a:t>
            </a:r>
            <a:endParaRPr lang="cs-CZ" dirty="0" smtClean="0"/>
          </a:p>
          <a:p>
            <a:r>
              <a:rPr lang="cs-CZ" dirty="0" smtClean="0"/>
              <a:t>Oratoria: rozdělují se na a) oratoria s biblickými náměty: Samson, Izrael v Egyptě, Mesiáš – vrchol</a:t>
            </a:r>
          </a:p>
          <a:p>
            <a:pPr>
              <a:buNone/>
            </a:pPr>
            <a:r>
              <a:rPr lang="cs-CZ" dirty="0" smtClean="0"/>
              <a:t>                                                b) oratoria na světské náměty: na </a:t>
            </a:r>
            <a:r>
              <a:rPr lang="cs-CZ" dirty="0" err="1" smtClean="0"/>
              <a:t>Miltonovy</a:t>
            </a:r>
            <a:r>
              <a:rPr lang="cs-CZ" dirty="0" smtClean="0"/>
              <a:t> verše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Ukázka opery Xerxes, aneb zamilovaný král</a:t>
            </a:r>
          </a:p>
          <a:p>
            <a:r>
              <a:rPr lang="cs-CZ" dirty="0" smtClean="0"/>
              <a:t>Ukázka opery Mesiáš – sbor – </a:t>
            </a:r>
            <a:r>
              <a:rPr lang="cs-CZ" dirty="0" err="1" smtClean="0"/>
              <a:t>Hallelujah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DENNER, </a:t>
            </a:r>
            <a:r>
              <a:rPr lang="cs-CZ" sz="1600" dirty="0" err="1"/>
              <a:t>Balthasar</a:t>
            </a:r>
            <a:r>
              <a:rPr lang="cs-CZ" sz="1600" dirty="0"/>
              <a:t>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28. 4. 2005 08:51 - </a:t>
            </a:r>
            <a:r>
              <a:rPr lang="cs-CZ" sz="1600" dirty="0"/>
              <a:t>[cit. </a:t>
            </a:r>
            <a:r>
              <a:rPr lang="cs-CZ" sz="1600" dirty="0" smtClean="0"/>
              <a:t>2012-01-25]. </a:t>
            </a:r>
            <a:r>
              <a:rPr lang="cs-CZ" sz="1600" dirty="0"/>
              <a:t>Dostupné z: http://cs.wikipedia.org/wiki/Soubor:Haendel.jpg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PHROOD.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9. 8. 2008 11:54 - </a:t>
            </a:r>
            <a:r>
              <a:rPr lang="cs-CZ" sz="1600" dirty="0"/>
              <a:t>[cit. </a:t>
            </a:r>
            <a:r>
              <a:rPr lang="cs-CZ" sz="1600" dirty="0" smtClean="0"/>
              <a:t>2012-01-25]. </a:t>
            </a:r>
            <a:r>
              <a:rPr lang="cs-CZ" sz="1600" dirty="0"/>
              <a:t>Dostupné z: http://cs.wikipedia.org/wiki/Soubor:H%C3%A4ndel-Tolomeo-Autograph.png </a:t>
            </a:r>
            <a:endParaRPr lang="cs-CZ" sz="1600" dirty="0" smtClean="0"/>
          </a:p>
          <a:p>
            <a:pPr marL="0" indent="0">
              <a:buNone/>
            </a:pPr>
            <a:endParaRPr lang="cs-CZ" sz="1500" dirty="0"/>
          </a:p>
          <a:p>
            <a:r>
              <a:rPr lang="cs-CZ" sz="1500" dirty="0" smtClean="0"/>
              <a:t>ČERNŠÁK</a:t>
            </a:r>
            <a:r>
              <a:rPr lang="cs-CZ" sz="1500" dirty="0" smtClean="0"/>
              <a:t>, Gracián. </a:t>
            </a:r>
            <a:r>
              <a:rPr lang="cs-CZ" sz="1500" i="1" dirty="0" err="1" smtClean="0"/>
              <a:t>Georg</a:t>
            </a:r>
            <a:r>
              <a:rPr lang="cs-CZ" sz="1500" i="1" dirty="0" smtClean="0"/>
              <a:t> Friedrich Händel. In: </a:t>
            </a:r>
            <a:r>
              <a:rPr lang="cs-CZ" sz="1500" i="1" dirty="0" err="1" smtClean="0"/>
              <a:t>Pazdírkův</a:t>
            </a:r>
            <a:r>
              <a:rPr lang="cs-CZ" sz="1500" i="1" dirty="0" smtClean="0"/>
              <a:t> slovník naučný  A – K. </a:t>
            </a:r>
            <a:r>
              <a:rPr lang="cs-CZ" sz="1500" dirty="0" smtClean="0"/>
              <a:t>Brno: Nakladatelství Ol. Pazdírka. 1937. str. 360 – 361.</a:t>
            </a:r>
          </a:p>
          <a:p>
            <a:endParaRPr lang="cs-CZ" sz="1500" dirty="0"/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341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Georg Friedrich Händel</vt:lpstr>
      <vt:lpstr>Anotace</vt:lpstr>
      <vt:lpstr>Život Georga Friedricha Händela</vt:lpstr>
      <vt:lpstr>Dílo G. F. Händela</vt:lpstr>
      <vt:lpstr>Hudební ukázky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Škola</cp:lastModifiedBy>
  <cp:revision>9</cp:revision>
  <dcterms:created xsi:type="dcterms:W3CDTF">2012-02-07T18:31:40Z</dcterms:created>
  <dcterms:modified xsi:type="dcterms:W3CDTF">2012-02-28T16:53:07Z</dcterms:modified>
</cp:coreProperties>
</file>