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81" r:id="rId3"/>
    <p:sldId id="282" r:id="rId4"/>
    <p:sldId id="278" r:id="rId5"/>
    <p:sldId id="275" r:id="rId6"/>
    <p:sldId id="279" r:id="rId7"/>
    <p:sldId id="272" r:id="rId8"/>
    <p:sldId id="276" r:id="rId9"/>
    <p:sldId id="270" r:id="rId10"/>
    <p:sldId id="277" r:id="rId11"/>
    <p:sldId id="280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1464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26D3D5-7D7D-481C-9A48-9A0FA40A5AAB}" type="datetimeFigureOut">
              <a:rPr lang="cs-CZ" smtClean="0"/>
              <a:pPr/>
              <a:t>17.11.2013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78B4FF-BB9F-4B82-A2BD-2D302F5DC19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26D3D5-7D7D-481C-9A48-9A0FA40A5AAB}" type="datetimeFigureOut">
              <a:rPr lang="cs-CZ" smtClean="0"/>
              <a:pPr/>
              <a:t>17.11.2013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78B4FF-BB9F-4B82-A2BD-2D302F5DC19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26D3D5-7D7D-481C-9A48-9A0FA40A5AAB}" type="datetimeFigureOut">
              <a:rPr lang="cs-CZ" smtClean="0"/>
              <a:pPr/>
              <a:t>17.11.2013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78B4FF-BB9F-4B82-A2BD-2D302F5DC19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26D3D5-7D7D-481C-9A48-9A0FA40A5AAB}" type="datetimeFigureOut">
              <a:rPr lang="cs-CZ" smtClean="0"/>
              <a:pPr/>
              <a:t>17.11.2013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78B4FF-BB9F-4B82-A2BD-2D302F5DC19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26D3D5-7D7D-481C-9A48-9A0FA40A5AAB}" type="datetimeFigureOut">
              <a:rPr lang="cs-CZ" smtClean="0"/>
              <a:pPr/>
              <a:t>17.11.2013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78B4FF-BB9F-4B82-A2BD-2D302F5DC19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26D3D5-7D7D-481C-9A48-9A0FA40A5AAB}" type="datetimeFigureOut">
              <a:rPr lang="cs-CZ" smtClean="0"/>
              <a:pPr/>
              <a:t>17.11.2013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78B4FF-BB9F-4B82-A2BD-2D302F5DC19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26D3D5-7D7D-481C-9A48-9A0FA40A5AAB}" type="datetimeFigureOut">
              <a:rPr lang="cs-CZ" smtClean="0"/>
              <a:pPr/>
              <a:t>17.11.2013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78B4FF-BB9F-4B82-A2BD-2D302F5DC19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26D3D5-7D7D-481C-9A48-9A0FA40A5AAB}" type="datetimeFigureOut">
              <a:rPr lang="cs-CZ" smtClean="0"/>
              <a:pPr/>
              <a:t>17.11.2013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78B4FF-BB9F-4B82-A2BD-2D302F5DC19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26D3D5-7D7D-481C-9A48-9A0FA40A5AAB}" type="datetimeFigureOut">
              <a:rPr lang="cs-CZ" smtClean="0"/>
              <a:pPr/>
              <a:t>17.11.2013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78B4FF-BB9F-4B82-A2BD-2D302F5DC19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26D3D5-7D7D-481C-9A48-9A0FA40A5AAB}" type="datetimeFigureOut">
              <a:rPr lang="cs-CZ" smtClean="0"/>
              <a:pPr/>
              <a:t>17.11.2013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78B4FF-BB9F-4B82-A2BD-2D302F5DC19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26D3D5-7D7D-481C-9A48-9A0FA40A5AAB}" type="datetimeFigureOut">
              <a:rPr lang="cs-CZ" smtClean="0"/>
              <a:pPr/>
              <a:t>17.11.2013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78B4FF-BB9F-4B82-A2BD-2D302F5DC19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726D3D5-7D7D-481C-9A48-9A0FA40A5AAB}" type="datetimeFigureOut">
              <a:rPr lang="cs-CZ" smtClean="0"/>
              <a:pPr/>
              <a:t>17.11.2013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778B4FF-BB9F-4B82-A2BD-2D302F5DC19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642919"/>
            <a:ext cx="7772400" cy="2957532"/>
          </a:xfrm>
        </p:spPr>
        <p:txBody>
          <a:bodyPr>
            <a:normAutofit/>
          </a:bodyPr>
          <a:lstStyle/>
          <a:p>
            <a:r>
              <a:rPr lang="cs-CZ" sz="1600" b="1" dirty="0" smtClean="0"/>
              <a:t>Název školy</a:t>
            </a:r>
            <a:r>
              <a:rPr lang="cs-CZ" sz="1600" dirty="0" smtClean="0"/>
              <a:t>: Základní škola Chomutov, Písečná 5144</a:t>
            </a:r>
            <a:br>
              <a:rPr lang="cs-CZ" sz="1600" dirty="0" smtClean="0"/>
            </a:br>
            <a:r>
              <a:rPr lang="cs-CZ" sz="1600" b="1" dirty="0" smtClean="0"/>
              <a:t>Název materiálu</a:t>
            </a:r>
            <a:r>
              <a:rPr lang="cs-CZ" sz="1600" dirty="0" smtClean="0"/>
              <a:t>: VY_22_INOVACE_33_</a:t>
            </a:r>
            <a:r>
              <a:rPr lang="cs-CZ" sz="1600" dirty="0" err="1" smtClean="0"/>
              <a:t>Casa</a:t>
            </a:r>
            <a:r>
              <a:rPr lang="cs-CZ" sz="1600" dirty="0" smtClean="0"/>
              <a:t> </a:t>
            </a:r>
            <a:r>
              <a:rPr lang="cs-CZ" sz="1600" dirty="0" err="1" smtClean="0"/>
              <a:t>Milà</a:t>
            </a:r>
            <a:r>
              <a:rPr lang="cs-CZ" sz="1600" dirty="0" smtClean="0"/>
              <a:t>_zh2</a:t>
            </a:r>
            <a:br>
              <a:rPr lang="cs-CZ" sz="1600" dirty="0" smtClean="0"/>
            </a:br>
            <a:r>
              <a:rPr lang="cs-CZ" sz="1600" b="1" dirty="0" smtClean="0"/>
              <a:t>Číslo projektu</a:t>
            </a:r>
            <a:r>
              <a:rPr lang="cs-CZ" sz="1600" dirty="0" smtClean="0"/>
              <a:t>: CZ 1.07/1.4.00/21.3355</a:t>
            </a:r>
            <a:br>
              <a:rPr lang="cs-CZ" sz="1600" dirty="0" smtClean="0"/>
            </a:br>
            <a:r>
              <a:rPr lang="cs-CZ" sz="1600" b="1" dirty="0" smtClean="0"/>
              <a:t>Autor</a:t>
            </a:r>
            <a:r>
              <a:rPr lang="cs-CZ" sz="1600" dirty="0" smtClean="0"/>
              <a:t>: Mgr. Zdena Hanušová</a:t>
            </a:r>
            <a:br>
              <a:rPr lang="cs-CZ" sz="1600" dirty="0" smtClean="0"/>
            </a:br>
            <a:r>
              <a:rPr lang="cs-CZ" sz="1600" b="1" dirty="0" smtClean="0"/>
              <a:t>Datum tvorby</a:t>
            </a:r>
            <a:r>
              <a:rPr lang="cs-CZ" sz="1600" dirty="0" smtClean="0"/>
              <a:t>: 18.10.2013</a:t>
            </a:r>
            <a:br>
              <a:rPr lang="cs-CZ" sz="1600" dirty="0" smtClean="0"/>
            </a:br>
            <a:r>
              <a:rPr lang="cs-CZ" sz="1600" b="1" dirty="0" smtClean="0"/>
              <a:t>Cílový ročník</a:t>
            </a:r>
            <a:r>
              <a:rPr lang="cs-CZ" sz="1600" dirty="0" smtClean="0"/>
              <a:t>: 9. ročník</a:t>
            </a:r>
            <a:br>
              <a:rPr lang="cs-CZ" sz="1600" dirty="0" smtClean="0"/>
            </a:br>
            <a:r>
              <a:rPr lang="cs-CZ" sz="1600" b="1" dirty="0" smtClean="0"/>
              <a:t>Vzdělávací oblast: </a:t>
            </a:r>
            <a:r>
              <a:rPr lang="cs-CZ" sz="1600" dirty="0" smtClean="0"/>
              <a:t>Anglický jazyk</a:t>
            </a:r>
            <a:br>
              <a:rPr lang="cs-CZ" sz="1600" dirty="0" smtClean="0"/>
            </a:br>
            <a:r>
              <a:rPr lang="cs-CZ" sz="1600" b="1" dirty="0" smtClean="0"/>
              <a:t>Klíčové slovo: Barcelona, </a:t>
            </a:r>
            <a:r>
              <a:rPr lang="cs-CZ" sz="1600" b="1" dirty="0" err="1" smtClean="0"/>
              <a:t>Gaudi</a:t>
            </a:r>
            <a:r>
              <a:rPr lang="cs-CZ" sz="1600" b="1" dirty="0" smtClean="0"/>
              <a:t>, dům, </a:t>
            </a:r>
            <a:r>
              <a:rPr lang="cs-CZ" sz="1600" b="1" dirty="0" smtClean="0"/>
              <a:t>terasa</a:t>
            </a: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b="1" dirty="0" smtClean="0"/>
              <a:t>Anotace</a:t>
            </a:r>
            <a:r>
              <a:rPr lang="cs-CZ" sz="1600" dirty="0" smtClean="0"/>
              <a:t>: Prezentace fotografií </a:t>
            </a:r>
            <a:r>
              <a:rPr lang="cs-CZ" sz="1600" dirty="0" smtClean="0"/>
              <a:t>z </a:t>
            </a:r>
            <a:r>
              <a:rPr lang="cs-CZ" sz="1600" dirty="0" err="1" smtClean="0"/>
              <a:t>Casa</a:t>
            </a:r>
            <a:r>
              <a:rPr lang="cs-CZ" sz="1600" dirty="0" smtClean="0"/>
              <a:t> </a:t>
            </a:r>
            <a:r>
              <a:rPr lang="cs-CZ" sz="1600" dirty="0" err="1" smtClean="0"/>
              <a:t>Milà</a:t>
            </a:r>
            <a:r>
              <a:rPr lang="cs-CZ" sz="1600" dirty="0" smtClean="0"/>
              <a:t> </a:t>
            </a:r>
            <a:r>
              <a:rPr lang="cs-CZ" sz="1600" smtClean="0"/>
              <a:t>v </a:t>
            </a:r>
            <a:r>
              <a:rPr lang="cs-CZ" sz="1600" smtClean="0"/>
              <a:t>Barceloně</a:t>
            </a:r>
            <a:endParaRPr lang="cs-CZ" sz="1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hangingPunct="0"/>
            <a:r>
              <a:rPr lang="cs-CZ" sz="1100" i="1" dirty="0" smtClean="0"/>
              <a:t>Autorem materiálu a všech jeho částí, není-li uvedeno jinak,</a:t>
            </a:r>
            <a:endParaRPr lang="cs-CZ" sz="1100" dirty="0" smtClean="0"/>
          </a:p>
          <a:p>
            <a:pPr hangingPunct="0"/>
            <a:r>
              <a:rPr lang="cs-CZ" sz="1100" i="1" dirty="0" smtClean="0"/>
              <a:t>je Mgr. Zdena Hanušová.</a:t>
            </a:r>
            <a:endParaRPr lang="cs-CZ" sz="1100" dirty="0" smtClean="0"/>
          </a:p>
          <a:p>
            <a:pPr hangingPunct="0"/>
            <a:r>
              <a:rPr lang="cs-CZ" sz="1100" i="1" dirty="0" smtClean="0"/>
              <a:t>Financováno z ESF a státního rozpočtu ČR.</a:t>
            </a:r>
            <a:endParaRPr lang="cs-CZ" sz="1100" dirty="0" smtClean="0"/>
          </a:p>
          <a:p>
            <a:endParaRPr lang="cs-CZ" sz="1100" dirty="0"/>
          </a:p>
        </p:txBody>
      </p:sp>
      <p:pic>
        <p:nvPicPr>
          <p:cNvPr id="4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14678" y="6072206"/>
            <a:ext cx="2735580" cy="530197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900" dirty="0" err="1" smtClean="0"/>
              <a:t>Casa</a:t>
            </a:r>
            <a:r>
              <a:rPr lang="cs-CZ" sz="4900" dirty="0" smtClean="0"/>
              <a:t> </a:t>
            </a:r>
            <a:r>
              <a:rPr lang="cs-CZ" sz="4900" dirty="0" err="1" smtClean="0"/>
              <a:t>Milà</a:t>
            </a:r>
            <a:r>
              <a:rPr lang="cs-CZ" sz="4900" dirty="0" smtClean="0"/>
              <a:t>. </a:t>
            </a:r>
            <a:r>
              <a:rPr lang="cs-CZ" b="1" dirty="0" smtClean="0"/>
              <a:t/>
            </a:r>
            <a:br>
              <a:rPr lang="cs-CZ" b="1" dirty="0" smtClean="0"/>
            </a:br>
            <a:endParaRPr lang="cs-CZ" dirty="0"/>
          </a:p>
        </p:txBody>
      </p:sp>
      <p:pic>
        <p:nvPicPr>
          <p:cNvPr id="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85786" y="1428712"/>
            <a:ext cx="7572427" cy="507212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err="1" smtClean="0"/>
              <a:t>Casa</a:t>
            </a:r>
            <a:r>
              <a:rPr lang="cs-CZ" sz="2400" dirty="0" smtClean="0"/>
              <a:t> </a:t>
            </a:r>
            <a:r>
              <a:rPr lang="cs-CZ" sz="2400" dirty="0" err="1" smtClean="0"/>
              <a:t>Milà</a:t>
            </a:r>
            <a:r>
              <a:rPr lang="cs-CZ" sz="2400" dirty="0" smtClean="0"/>
              <a:t> </a:t>
            </a:r>
            <a:r>
              <a:rPr lang="cs-CZ" sz="2400" dirty="0" err="1" smtClean="0"/>
              <a:t>is</a:t>
            </a:r>
            <a:r>
              <a:rPr lang="cs-CZ" sz="2400" dirty="0" smtClean="0"/>
              <a:t> </a:t>
            </a:r>
            <a:r>
              <a:rPr lang="cs-CZ" sz="2400" dirty="0" err="1" smtClean="0"/>
              <a:t>building</a:t>
            </a:r>
            <a:r>
              <a:rPr lang="cs-CZ" sz="2400" dirty="0" smtClean="0"/>
              <a:t> </a:t>
            </a:r>
            <a:r>
              <a:rPr lang="cs-CZ" sz="2400" dirty="0" err="1" smtClean="0"/>
              <a:t>architect</a:t>
            </a:r>
            <a:r>
              <a:rPr lang="cs-CZ" sz="2400" dirty="0" smtClean="0"/>
              <a:t> Antonio </a:t>
            </a:r>
            <a:r>
              <a:rPr lang="cs-CZ" sz="2400" dirty="0" err="1" smtClean="0"/>
              <a:t>Gaudi</a:t>
            </a:r>
            <a:r>
              <a:rPr lang="cs-CZ" sz="2400" dirty="0" smtClean="0"/>
              <a:t> in Barcelona.</a:t>
            </a:r>
            <a:endParaRPr lang="cs-CZ" sz="2400" dirty="0"/>
          </a:p>
        </p:txBody>
      </p:sp>
      <p:pic>
        <p:nvPicPr>
          <p:cNvPr id="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14348" y="1285860"/>
            <a:ext cx="7929617" cy="51435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3D model.</a:t>
            </a:r>
            <a:endParaRPr lang="cs-CZ" sz="2400" dirty="0"/>
          </a:p>
        </p:txBody>
      </p:sp>
      <p:pic>
        <p:nvPicPr>
          <p:cNvPr id="4" name="Zástupný symbol pro obsah 3" descr="Fotografie-0058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500034" y="1214422"/>
            <a:ext cx="7929618" cy="5214974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T</a:t>
            </a:r>
            <a:r>
              <a:rPr lang="en-US" sz="2400" dirty="0" smtClean="0"/>
              <a:t>he roof is a very large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4" name="Zástupný symbol pro obsah 3" descr="Fotografie-0061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571472" y="1643050"/>
            <a:ext cx="8072494" cy="500066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Model house </a:t>
            </a:r>
            <a:r>
              <a:rPr lang="cs-CZ" sz="2400" dirty="0" err="1" smtClean="0"/>
              <a:t>roof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4" name="Zástupný symbol pro obsah 3" descr="Fotografie-0057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857224" y="1214422"/>
            <a:ext cx="7429552" cy="5214974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On the roof of Casa Mila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4" name="Zástupný symbol pro obsah 3" descr="Fotografie-0063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714348" y="1285860"/>
            <a:ext cx="7858180" cy="5214974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rooftop</a:t>
            </a:r>
            <a:r>
              <a:rPr lang="cs-CZ" sz="2400" dirty="0" smtClean="0"/>
              <a:t> </a:t>
            </a:r>
            <a:r>
              <a:rPr lang="cs-CZ" sz="2400" dirty="0" err="1" smtClean="0"/>
              <a:t>terrace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 descr="Fotografie-0060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28596" y="1500174"/>
            <a:ext cx="8286808" cy="4668839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 Dear roof of the house with</a:t>
            </a:r>
            <a:r>
              <a:rPr lang="cs-CZ" sz="2400" dirty="0" smtClean="0"/>
              <a:t> </a:t>
            </a:r>
            <a:r>
              <a:rPr lang="en-US" sz="2400" dirty="0" smtClean="0"/>
              <a:t>fighters like chimneys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4" name="Zástupný symbol pro obsah 3" descr="Fotografie-0062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500034" y="1500174"/>
            <a:ext cx="8143932" cy="4929222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 Iron balconies are decorated with plants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4" name="Zástupný symbol pro obsah 3" descr="Fotografie-0055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785918" y="1643050"/>
            <a:ext cx="5357850" cy="4525963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hangingPunct="0"/>
            <a:r>
              <a:rPr lang="cs-CZ" dirty="0" smtClean="0"/>
              <a:t>(2013 – 10 – 18)</a:t>
            </a:r>
          </a:p>
          <a:p>
            <a:pPr hangingPunct="0"/>
            <a:r>
              <a:rPr lang="cs-CZ" dirty="0" smtClean="0"/>
              <a:t>Zdroje: vlastní archiv autorky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42</TotalTime>
  <Words>98</Words>
  <Application>Microsoft Office PowerPoint</Application>
  <PresentationFormat>Předvádění na obrazovce (4:3)</PresentationFormat>
  <Paragraphs>15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Název školy: Základní škola Chomutov, Písečná 5144 Název materiálu: VY_22_INOVACE_33_Casa Milà_zh2 Číslo projektu: CZ 1.07/1.4.00/21.3355 Autor: Mgr. Zdena Hanušová Datum tvorby: 18.10.2013 Cílový ročník: 9. ročník Vzdělávací oblast: Anglický jazyk Klíčové slovo: Barcelona, Gaudi, dům, terasa Anotace: Prezentace fotografií z Casa Milà v Barceloně</vt:lpstr>
      <vt:lpstr>Casa Milà.  </vt:lpstr>
      <vt:lpstr>Casa Milà is building architect Antonio Gaudi in Barcelona.</vt:lpstr>
      <vt:lpstr>3D model.</vt:lpstr>
      <vt:lpstr>The roof is a very large.</vt:lpstr>
      <vt:lpstr>Model house roof.</vt:lpstr>
      <vt:lpstr>On the roof of Casa Mila.</vt:lpstr>
      <vt:lpstr>The rooftop terrace.</vt:lpstr>
      <vt:lpstr> Dear roof of the house with fighters like chimneys.</vt:lpstr>
      <vt:lpstr> Iron balconies are decorated with plants.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Losan</dc:creator>
  <cp:lastModifiedBy>Mgr. Miroslav Žalud</cp:lastModifiedBy>
  <cp:revision>10</cp:revision>
  <dcterms:created xsi:type="dcterms:W3CDTF">2013-08-06T08:43:37Z</dcterms:created>
  <dcterms:modified xsi:type="dcterms:W3CDTF">2013-11-17T11:07:50Z</dcterms:modified>
</cp:coreProperties>
</file>