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0" r:id="rId4"/>
    <p:sldId id="259" r:id="rId5"/>
    <p:sldId id="261" r:id="rId6"/>
    <p:sldId id="262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753749-32F6-4ED8-9468-55D022B68FB5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487DD0-AEE8-41DB-8EAF-C79A17CF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753749-32F6-4ED8-9468-55D022B68FB5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487DD0-AEE8-41DB-8EAF-C79A17CF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753749-32F6-4ED8-9468-55D022B68FB5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487DD0-AEE8-41DB-8EAF-C79A17CF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753749-32F6-4ED8-9468-55D022B68FB5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487DD0-AEE8-41DB-8EAF-C79A17CF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753749-32F6-4ED8-9468-55D022B68FB5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487DD0-AEE8-41DB-8EAF-C79A17CF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753749-32F6-4ED8-9468-55D022B68FB5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487DD0-AEE8-41DB-8EAF-C79A17CF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753749-32F6-4ED8-9468-55D022B68FB5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487DD0-AEE8-41DB-8EAF-C79A17CF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753749-32F6-4ED8-9468-55D022B68FB5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487DD0-AEE8-41DB-8EAF-C79A17CF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753749-32F6-4ED8-9468-55D022B68FB5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487DD0-AEE8-41DB-8EAF-C79A17CF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753749-32F6-4ED8-9468-55D022B68FB5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487DD0-AEE8-41DB-8EAF-C79A17CF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753749-32F6-4ED8-9468-55D022B68FB5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487DD0-AEE8-41DB-8EAF-C79A17CF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753749-32F6-4ED8-9468-55D022B68FB5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487DD0-AEE8-41DB-8EAF-C79A17CF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4086" y="860529"/>
            <a:ext cx="7772400" cy="2139843"/>
          </a:xfrm>
        </p:spPr>
        <p:txBody>
          <a:bodyPr>
            <a:normAutofit fontScale="90000"/>
          </a:bodyPr>
          <a:lstStyle/>
          <a:p>
            <a:r>
              <a:rPr lang="cs-CZ" sz="1800" b="1" dirty="0" smtClean="0"/>
              <a:t>Název školy</a:t>
            </a:r>
            <a:r>
              <a:rPr lang="cs-CZ" sz="1800" dirty="0" smtClean="0"/>
              <a:t>: Základní škola Chomutov, Písečná 5144</a:t>
            </a:r>
            <a:br>
              <a:rPr lang="cs-CZ" sz="1800" dirty="0" smtClean="0"/>
            </a:br>
            <a:r>
              <a:rPr lang="cs-CZ" sz="1800" b="1" dirty="0" smtClean="0"/>
              <a:t>Název materiálu</a:t>
            </a:r>
            <a:r>
              <a:rPr lang="cs-CZ" sz="1800" dirty="0" smtClean="0"/>
              <a:t>: </a:t>
            </a:r>
            <a:r>
              <a:rPr lang="cs-CZ" sz="1800" dirty="0" err="1" smtClean="0"/>
              <a:t>VY_22_INOVACE_05_Hyde</a:t>
            </a:r>
            <a:r>
              <a:rPr lang="cs-CZ" sz="1800" dirty="0" smtClean="0"/>
              <a:t> </a:t>
            </a:r>
            <a:r>
              <a:rPr lang="cs-CZ" sz="1800" dirty="0" smtClean="0"/>
              <a:t>park_hz1</a:t>
            </a:r>
            <a:br>
              <a:rPr lang="cs-CZ" sz="1800" dirty="0" smtClean="0"/>
            </a:br>
            <a:r>
              <a:rPr lang="cs-CZ" sz="1800" b="1" dirty="0" smtClean="0"/>
              <a:t>Číslo projektu</a:t>
            </a:r>
            <a:r>
              <a:rPr lang="cs-CZ" sz="1800" dirty="0" smtClean="0"/>
              <a:t>: CZ 1.07/1.4.00/21.3355</a:t>
            </a:r>
            <a:br>
              <a:rPr lang="cs-CZ" sz="1800" dirty="0" smtClean="0"/>
            </a:br>
            <a:r>
              <a:rPr lang="cs-CZ" sz="1800" b="1" dirty="0" smtClean="0"/>
              <a:t>Autor</a:t>
            </a:r>
            <a:r>
              <a:rPr lang="cs-CZ" sz="1800" dirty="0" smtClean="0"/>
              <a:t>: Mgr. Zdena Hanušová</a:t>
            </a:r>
            <a:br>
              <a:rPr lang="cs-CZ" sz="1800" dirty="0" smtClean="0"/>
            </a:br>
            <a:r>
              <a:rPr lang="cs-CZ" sz="1800" b="1" dirty="0" smtClean="0"/>
              <a:t>Datum tvorby</a:t>
            </a:r>
            <a:r>
              <a:rPr lang="cs-CZ" sz="1800" dirty="0" smtClean="0"/>
              <a:t>: 16.11.2013</a:t>
            </a:r>
            <a:br>
              <a:rPr lang="cs-CZ" sz="1800" dirty="0" smtClean="0"/>
            </a:br>
            <a:r>
              <a:rPr lang="cs-CZ" sz="1800" b="1" dirty="0" smtClean="0"/>
              <a:t>Cílový ročník</a:t>
            </a:r>
            <a:r>
              <a:rPr lang="cs-CZ" sz="1800" dirty="0" smtClean="0"/>
              <a:t>: 6. ročník</a:t>
            </a:r>
            <a:br>
              <a:rPr lang="cs-CZ" sz="1800" dirty="0" smtClean="0"/>
            </a:br>
            <a:r>
              <a:rPr lang="cs-CZ" sz="1800" b="1" dirty="0" smtClean="0"/>
              <a:t>Vzdělávací oblast: </a:t>
            </a:r>
            <a:r>
              <a:rPr lang="cs-CZ" sz="1800" dirty="0" smtClean="0"/>
              <a:t>Anglický jazyk</a:t>
            </a:r>
            <a:br>
              <a:rPr lang="cs-CZ" sz="1800" dirty="0" smtClean="0"/>
            </a:br>
            <a:r>
              <a:rPr lang="cs-CZ" sz="1800" b="1" dirty="0" smtClean="0"/>
              <a:t>Klíčové slovo: park, oddych, trávník, cesty, sport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b="1" dirty="0" smtClean="0"/>
              <a:t>Anotace</a:t>
            </a:r>
            <a:r>
              <a:rPr lang="cs-CZ" sz="1800" dirty="0" smtClean="0"/>
              <a:t>: </a:t>
            </a:r>
            <a:r>
              <a:rPr lang="cs-CZ" sz="1800" dirty="0" smtClean="0"/>
              <a:t>Hyde </a:t>
            </a:r>
            <a:r>
              <a:rPr lang="cs-CZ" sz="1800" dirty="0" smtClean="0"/>
              <a:t>park na fotografiích.</a:t>
            </a:r>
            <a:endParaRPr lang="cs-CZ" sz="1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ČR.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4678" y="6072206"/>
            <a:ext cx="2735580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Hyde </a:t>
            </a:r>
            <a:r>
              <a:rPr lang="cs-CZ" dirty="0" smtClean="0"/>
              <a:t>Park</a:t>
            </a: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8662" y="1571612"/>
            <a:ext cx="7429552" cy="4389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Large screens in the park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8662" y="1643050"/>
            <a:ext cx="7358114" cy="4389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Olympic torch relay in </a:t>
            </a:r>
            <a:r>
              <a:rPr lang="en-US" sz="2400" dirty="0" smtClean="0"/>
              <a:t>H</a:t>
            </a:r>
            <a:r>
              <a:rPr lang="cs-CZ" sz="2400" dirty="0" smtClean="0"/>
              <a:t>y</a:t>
            </a:r>
            <a:r>
              <a:rPr lang="en-US" sz="2400" dirty="0" smtClean="0"/>
              <a:t>de </a:t>
            </a:r>
            <a:r>
              <a:rPr lang="en-US" sz="2400" dirty="0" smtClean="0"/>
              <a:t>Park.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786" y="1643050"/>
            <a:ext cx="7566672" cy="45005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Pond</a:t>
            </a:r>
            <a:r>
              <a:rPr lang="cs-CZ" sz="2400" dirty="0" smtClean="0"/>
              <a:t> in </a:t>
            </a:r>
            <a:r>
              <a:rPr lang="cs-CZ" sz="2400" dirty="0" err="1" smtClean="0"/>
              <a:t>the</a:t>
            </a:r>
            <a:r>
              <a:rPr lang="cs-CZ" sz="2400" dirty="0" smtClean="0"/>
              <a:t> park.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214422"/>
            <a:ext cx="7929618" cy="5214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Resting</a:t>
            </a:r>
            <a:r>
              <a:rPr lang="cs-CZ" sz="2400" dirty="0" smtClean="0"/>
              <a:t> </a:t>
            </a:r>
            <a:r>
              <a:rPr lang="cs-CZ" sz="2400" dirty="0" err="1" smtClean="0"/>
              <a:t>place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38" y="1571612"/>
            <a:ext cx="7215238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571612"/>
            <a:ext cx="8229600" cy="4525963"/>
          </a:xfrm>
        </p:spPr>
        <p:txBody>
          <a:bodyPr/>
          <a:lstStyle/>
          <a:p>
            <a:pPr hangingPunct="0"/>
            <a:r>
              <a:rPr lang="cs-CZ" dirty="0" smtClean="0"/>
              <a:t>(2013 – 11 – 16)</a:t>
            </a:r>
          </a:p>
          <a:p>
            <a:pPr hangingPunct="0"/>
            <a:r>
              <a:rPr lang="cs-CZ" dirty="0" smtClean="0"/>
              <a:t>Zdroje: vlastní archiv autorky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66</Words>
  <Application>Microsoft Office PowerPoint</Application>
  <PresentationFormat>Předvádění na obrazovce (4:3)</PresentationFormat>
  <Paragraphs>11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Název školy: Základní škola Chomutov, Písečná 5144 Název materiálu: VY_22_INOVACE_05_Hyde park_hz1 Číslo projektu: CZ 1.07/1.4.00/21.3355 Autor: Mgr. Zdena Hanušová Datum tvorby: 16.11.2013 Cílový ročník: 6. ročník Vzdělávací oblast: Anglický jazyk Klíčové slovo: park, oddych, trávník, cesty, sport Anotace: Hyde park na fotografiích.</vt:lpstr>
      <vt:lpstr>Hyde Park</vt:lpstr>
      <vt:lpstr>Large screens in the park.</vt:lpstr>
      <vt:lpstr>The Olympic torch relay in Hyde Park.</vt:lpstr>
      <vt:lpstr>Pond in the park.</vt:lpstr>
      <vt:lpstr>Resting place.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Základní škola Chomutov, Písečná 5144 Název materiálu: VY_22_INOVACE_03_Hide park_zh2 Číslo projektu: CZ 1.07/1.4.00/21.3355 Autor: Mgr. Zdena Hanušová Datum tvorby: 01.05.2013 Cílový ročník: 6. ročník Vzdělávací oblast: Anglický jazyk Klíčové slovo: park, oddych, trávník, cesty, sport. Anotace: Hide park na fotografiích s popisky.</dc:title>
  <dc:creator>Losan</dc:creator>
  <cp:lastModifiedBy>pc</cp:lastModifiedBy>
  <cp:revision>7</cp:revision>
  <dcterms:created xsi:type="dcterms:W3CDTF">2013-05-22T15:17:10Z</dcterms:created>
  <dcterms:modified xsi:type="dcterms:W3CDTF">2013-12-12T17:29:53Z</dcterms:modified>
</cp:coreProperties>
</file>