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80" r:id="rId5"/>
    <p:sldId id="281" r:id="rId6"/>
    <p:sldId id="282" r:id="rId7"/>
    <p:sldId id="27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83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34" d="100"/>
          <a:sy n="134" d="100"/>
        </p:scale>
        <p:origin x="-252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newsflash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LangohrImLoch.jpg" TargetMode="External"/><Relationship Id="rId3" Type="http://schemas.openxmlformats.org/officeDocument/2006/relationships/hyperlink" Target="http://cs.wikipedia.org/wiki/Soubor:Plecotus_auritus_01.jpg" TargetMode="External"/><Relationship Id="rId7" Type="http://schemas.openxmlformats.org/officeDocument/2006/relationships/hyperlink" Target="http://en.wikipedia.org/wiki/File:Plecotus_auritus_ras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ommons.wikimedia.org/wiki/File:Haeckel_Chiroptera.jpg" TargetMode="External"/><Relationship Id="rId11" Type="http://schemas.openxmlformats.org/officeDocument/2006/relationships/image" Target="../media/image13.wmf"/><Relationship Id="rId5" Type="http://schemas.openxmlformats.org/officeDocument/2006/relationships/hyperlink" Target="http://en.wikipedia.org/wiki/File:Haeckel_Chiroptera_Plecotus_auritus_2.jpg" TargetMode="External"/><Relationship Id="rId10" Type="http://schemas.openxmlformats.org/officeDocument/2006/relationships/hyperlink" Target="http://commons.wikimedia.org/wiki/File:Plecotus_austriacus.jpg" TargetMode="External"/><Relationship Id="rId4" Type="http://schemas.openxmlformats.org/officeDocument/2006/relationships/hyperlink" Target="http://en.wikipedia.org/wiki/File:Haeckel_Chiroptera_Plecotus_auritus_1.jpg" TargetMode="External"/><Relationship Id="rId9" Type="http://schemas.openxmlformats.org/officeDocument/2006/relationships/hyperlink" Target="http://commons.wikimedia.org/wiki/File:Plecotus-sardus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348880"/>
            <a:ext cx="8229600" cy="4104456"/>
          </a:xfrm>
        </p:spPr>
        <p:txBody>
          <a:bodyPr anchor="t">
            <a:normAutofit fontScale="90000"/>
          </a:bodyPr>
          <a:lstStyle/>
          <a:p>
            <a:pPr algn="l"/>
            <a:r>
              <a:rPr lang="cs-CZ" sz="1400" b="1" dirty="0" smtClean="0"/>
              <a:t>                                                                                  EU PENÍZE ŠKOLÁM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                                             </a:t>
            </a:r>
            <a:r>
              <a:rPr lang="cs-CZ" sz="1400" b="1" dirty="0" smtClean="0"/>
              <a:t>Zlepšení podmínek pro vzdělávání na základních školách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                                            </a:t>
            </a:r>
            <a:r>
              <a:rPr lang="cs-CZ" sz="1400" b="1" dirty="0" smtClean="0"/>
              <a:t>Operačního programu Vzdělání pro konkurenceschopnost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 </a:t>
            </a:r>
            <a:r>
              <a:rPr lang="cs-CZ" sz="1200" b="1" dirty="0" smtClean="0"/>
              <a:t>                                                                                                                   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a název klíčové aktivity:                                                                 </a:t>
            </a:r>
            <a:r>
              <a:rPr lang="cs-CZ" sz="1200" b="1" dirty="0" smtClean="0"/>
              <a:t>V/2 Inovace a zkvalitnění výuky v oblasti přírodních věd</a:t>
            </a:r>
            <a:r>
              <a:rPr lang="cs-CZ" sz="1200" dirty="0" smtClean="0"/>
              <a:t>                                                              </a:t>
            </a:r>
            <a:br>
              <a:rPr lang="cs-CZ" sz="1200" dirty="0" smtClean="0"/>
            </a:br>
            <a:r>
              <a:rPr lang="cs-CZ" sz="1200" dirty="0" smtClean="0"/>
              <a:t>Číslo DUM:	                                                                                        VY_52_INOVACE_PR.4R.1C.03</a:t>
            </a:r>
            <a:br>
              <a:rPr lang="cs-CZ" sz="1200" dirty="0" smtClean="0"/>
            </a:br>
            <a:r>
              <a:rPr lang="cs-CZ" sz="1200" dirty="0" smtClean="0"/>
              <a:t>Jméno autora:			                              Mgr. Daniela Ševčíková</a:t>
            </a:r>
            <a:br>
              <a:rPr lang="cs-CZ" sz="1200" dirty="0" smtClean="0"/>
            </a:br>
            <a:r>
              <a:rPr lang="cs-CZ" sz="1200" dirty="0" smtClean="0"/>
              <a:t>Datum (období) vytvoření DUM:                                                           duben až  květen  2013</a:t>
            </a:r>
            <a:br>
              <a:rPr lang="cs-CZ" sz="1200" dirty="0" smtClean="0"/>
            </a:br>
            <a:r>
              <a:rPr lang="cs-CZ" sz="1200" dirty="0" smtClean="0"/>
              <a:t>Ročník: 			                              4.</a:t>
            </a:r>
            <a:br>
              <a:rPr lang="cs-CZ" sz="1200" dirty="0" smtClean="0"/>
            </a:br>
            <a:r>
              <a:rPr lang="cs-CZ" sz="1200" dirty="0" smtClean="0"/>
              <a:t>Vzdělávací oblast:		                              Člověk a jeho svět		</a:t>
            </a:r>
            <a:br>
              <a:rPr lang="cs-CZ" sz="1200" dirty="0" smtClean="0"/>
            </a:br>
            <a:r>
              <a:rPr lang="cs-CZ" sz="1200" dirty="0" smtClean="0"/>
              <a:t>Vzdělávací obor:		                              Přírodověda</a:t>
            </a:r>
            <a:br>
              <a:rPr lang="cs-CZ" sz="1200" dirty="0" smtClean="0"/>
            </a:br>
            <a:r>
              <a:rPr lang="cs-CZ" sz="1200" dirty="0" smtClean="0"/>
              <a:t>Klíčová slova:                                                                                             savci, netopýr ušatý, ultrazvukové signály, blanitá křídla</a:t>
            </a:r>
            <a:br>
              <a:rPr lang="cs-CZ" sz="1200" dirty="0" smtClean="0"/>
            </a:br>
            <a:r>
              <a:rPr lang="cs-CZ" sz="1200" dirty="0" smtClean="0"/>
              <a:t>Anotace:                                                                                                     Žáci  se seznámí se zástupcem savců- netopýrem ušatým, naučí se, čím se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živí, kde žije, jaký má vzhled.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       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</a:t>
            </a:r>
            <a:br>
              <a:rPr lang="cs-CZ" sz="1200" dirty="0" smtClean="0"/>
            </a:br>
            <a:r>
              <a:rPr lang="cs-CZ" sz="1200" dirty="0" smtClean="0"/>
              <a:t>                                   </a:t>
            </a:r>
            <a:br>
              <a:rPr lang="cs-CZ" sz="1200" dirty="0" smtClean="0"/>
            </a:br>
            <a:r>
              <a:rPr lang="cs-CZ" sz="1200" dirty="0" smtClean="0"/>
              <a:t>Druh učebního materiálu:                                                                        Prezentace PowerPoint</a:t>
            </a:r>
            <a:br>
              <a:rPr lang="cs-CZ" sz="1200" dirty="0" smtClean="0"/>
            </a:br>
            <a:r>
              <a:rPr lang="cs-CZ" sz="1200" dirty="0" smtClean="0"/>
              <a:t>Očekávaný výstup:                                                                                    Žáci znají pojem savci, umí popsat vzhled netopýra, ví, čím se živí,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</a:t>
            </a:r>
            <a:r>
              <a:rPr lang="cs-CZ" sz="1200" smtClean="0"/>
              <a:t>jaký má způsob </a:t>
            </a:r>
            <a:r>
              <a:rPr lang="cs-CZ" sz="1200" dirty="0" smtClean="0"/>
              <a:t>života.</a:t>
            </a:r>
            <a:br>
              <a:rPr lang="cs-CZ" sz="1200" dirty="0" smtClean="0"/>
            </a:br>
            <a:r>
              <a:rPr lang="cs-CZ" sz="1200" dirty="0" smtClean="0"/>
              <a:t>                           </a:t>
            </a:r>
            <a:br>
              <a:rPr lang="cs-CZ" sz="1200" dirty="0" smtClean="0"/>
            </a:br>
            <a:endParaRPr lang="cs-CZ" sz="1200" dirty="0"/>
          </a:p>
        </p:txBody>
      </p:sp>
      <p:pic>
        <p:nvPicPr>
          <p:cNvPr id="5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60648"/>
            <a:ext cx="2295525" cy="295275"/>
          </a:xfrm>
          <a:prstGeom prst="rect">
            <a:avLst/>
          </a:prstGeom>
          <a:noFill/>
        </p:spPr>
      </p:pic>
      <p:pic>
        <p:nvPicPr>
          <p:cNvPr id="6" name="Obrázek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692696"/>
            <a:ext cx="7056784" cy="1638300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  <p:transition spd="slow">
    <p:circl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b="1" dirty="0" smtClean="0"/>
              <a:t>NETOPÝR  UŠATÝ</a:t>
            </a:r>
            <a:endParaRPr lang="cs-CZ" sz="8000" b="1" dirty="0">
              <a:solidFill>
                <a:srgbClr val="C0000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132856"/>
            <a:ext cx="5148064" cy="3861048"/>
          </a:xfrm>
          <a:prstGeom prst="rect">
            <a:avLst/>
          </a:prstGeom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Netopýr ušatý žije v lesích, parcích a jeskyních.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5536" y="5589240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Je to létající savec. Váží jen 5 až 10 gramů. </a:t>
            </a:r>
            <a:endParaRPr lang="cs-CZ" sz="3600" b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3402684" cy="3078619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484784"/>
            <a:ext cx="2832624" cy="3943328"/>
          </a:xfrm>
          <a:prstGeom prst="rect">
            <a:avLst/>
          </a:prstGeom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Létat mu umožňují blanitá křídla.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51920" y="3501008"/>
            <a:ext cx="48245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Přes zimu netopýři upadají do zimního spánku, zavěsí se </a:t>
            </a:r>
          </a:p>
          <a:p>
            <a:pPr algn="ctr"/>
            <a:r>
              <a:rPr lang="cs-CZ" sz="3600" b="1" dirty="0" smtClean="0"/>
              <a:t>za drápky zadních končetin a visí hlavou dolů. </a:t>
            </a:r>
            <a:endParaRPr lang="cs-CZ" sz="3600" b="1" dirty="0"/>
          </a:p>
        </p:txBody>
      </p:sp>
      <p:pic>
        <p:nvPicPr>
          <p:cNvPr id="3074" name="Picture 2" descr="C:\Users\Berda\AppData\Local\Microsoft\Windows\Temporary Internet Files\Content.IE5\53U1TOIQ\MC9003054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355976" y="1822450"/>
            <a:ext cx="3497881" cy="160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00" y="1710924"/>
            <a:ext cx="3460005" cy="5030444"/>
          </a:xfrm>
          <a:prstGeom prst="rect">
            <a:avLst/>
          </a:prstGeom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346151"/>
            <a:ext cx="3728762" cy="279890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Netopýr je velmi rychlý a tichý.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27584" y="4149080"/>
            <a:ext cx="48245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600" b="1" dirty="0" smtClean="0"/>
              <a:t>Je to hmyzožravec. Živí se hlavně housenkami, můrami, motýly, brouky a pavouky.</a:t>
            </a:r>
            <a:endParaRPr lang="cs-CZ" sz="3600" b="1" dirty="0"/>
          </a:p>
        </p:txBody>
      </p:sp>
      <p:pic>
        <p:nvPicPr>
          <p:cNvPr id="2051" name="Picture 3" descr="C:\Users\Berda\AppData\Local\Microsoft\Windows\Temporary Internet Files\Content.IE5\IUTM6SLQ\MC9002855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641" y="3921125"/>
            <a:ext cx="2705047" cy="2536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Většina netopýrů žije v rodinných koloniích.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5536" y="3140968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Netopýr má výborně vyvinutý sluch. </a:t>
            </a:r>
          </a:p>
          <a:p>
            <a:pPr algn="ctr"/>
            <a:r>
              <a:rPr lang="cs-CZ" sz="3600" b="1" dirty="0" smtClean="0"/>
              <a:t>Za letu vydává ultrazvukové signály, které se odrážejí od překážek, a tak se mohou </a:t>
            </a:r>
          </a:p>
          <a:p>
            <a:pPr algn="ctr"/>
            <a:r>
              <a:rPr lang="cs-CZ" sz="3600" b="1" dirty="0" smtClean="0"/>
              <a:t>v prostředí kde žijí, poslepu pohybovat, orientovat a lovit hmyz.</a:t>
            </a:r>
            <a:endParaRPr lang="cs-CZ" sz="3600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556792"/>
            <a:ext cx="3384376" cy="123106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124744"/>
            <a:ext cx="1527996" cy="165618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589680"/>
            <a:ext cx="2267969" cy="1080120"/>
          </a:xfrm>
          <a:prstGeom prst="rect">
            <a:avLst/>
          </a:prstGeom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98378"/>
          </a:xfrm>
        </p:spPr>
        <p:txBody>
          <a:bodyPr>
            <a:normAutofit fontScale="90000"/>
          </a:bodyPr>
          <a:lstStyle/>
          <a:p>
            <a:r>
              <a:rPr lang="cs-CZ" sz="1400" b="1" dirty="0" smtClean="0"/>
              <a:t>Zdroje, obrázky, citace: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Autorem materiálu je Mgr. Daniela Ševčíková, pokud není níže uvedeno jinak.</a:t>
            </a:r>
            <a:br>
              <a:rPr lang="cs-CZ" sz="1400" dirty="0" smtClean="0"/>
            </a:br>
            <a:r>
              <a:rPr lang="cs-CZ" sz="1400" dirty="0" smtClean="0"/>
              <a:t>Použity obrázky sady MS Office.</a:t>
            </a:r>
            <a:br>
              <a:rPr lang="cs-CZ" sz="1400" dirty="0" smtClean="0"/>
            </a:br>
            <a:r>
              <a:rPr lang="cs-CZ" sz="1200" dirty="0">
                <a:hlinkClick r:id="rId3"/>
              </a:rPr>
              <a:t>http://</a:t>
            </a:r>
            <a:r>
              <a:rPr lang="cs-CZ" sz="1200" dirty="0">
                <a:hlinkClick r:id="rId3"/>
              </a:rPr>
              <a:t>cs.wikipedia.org/wiki/Soubor:Plecotus_auritus_01.jpg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4"/>
              </a:rPr>
              <a:t>http://</a:t>
            </a:r>
            <a:r>
              <a:rPr lang="cs-CZ" sz="1200" dirty="0">
                <a:hlinkClick r:id="rId4"/>
              </a:rPr>
              <a:t>en.wikipedia.org/wiki/File:Haeckel_Chiroptera_Plecotus_auritus_1.jpg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5"/>
              </a:rPr>
              <a:t>http://</a:t>
            </a:r>
            <a:r>
              <a:rPr lang="cs-CZ" sz="1200" dirty="0">
                <a:hlinkClick r:id="rId5"/>
              </a:rPr>
              <a:t>en.wikipedia.org/wiki/File:Haeckel_Chiroptera_Plecotus_auritus_2.jpg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6"/>
              </a:rPr>
              <a:t>http://</a:t>
            </a:r>
            <a:r>
              <a:rPr lang="cs-CZ" sz="1200" dirty="0">
                <a:hlinkClick r:id="rId6"/>
              </a:rPr>
              <a:t>commons.wikimedia.org/wiki/File:Haeckel_Chiroptera.jpg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7"/>
              </a:rPr>
              <a:t>http://</a:t>
            </a:r>
            <a:r>
              <a:rPr lang="cs-CZ" sz="1200" dirty="0">
                <a:hlinkClick r:id="rId7"/>
              </a:rPr>
              <a:t>en.wikipedia.org/wiki/File:Plecotus_auritus_ras.jpg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8"/>
              </a:rPr>
              <a:t>http://</a:t>
            </a:r>
            <a:r>
              <a:rPr lang="cs-CZ" sz="1200" dirty="0">
                <a:hlinkClick r:id="rId8"/>
              </a:rPr>
              <a:t>commons.wikimedia.org/wiki/File:LangohrImLoch.jpg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9"/>
              </a:rPr>
              <a:t>http://</a:t>
            </a:r>
            <a:r>
              <a:rPr lang="cs-CZ" sz="1200" dirty="0">
                <a:hlinkClick r:id="rId9"/>
              </a:rPr>
              <a:t>commons.wikimedia.org/wiki/File:Plecotus-sardus.png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>
                <a:hlinkClick r:id="rId10"/>
              </a:rPr>
              <a:t>http://commons.wikimedia.org/wiki/File:Plecotus_austriacus.jpg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400" dirty="0" smtClean="0"/>
              <a:t> </a:t>
            </a:r>
            <a:r>
              <a:rPr lang="cs-CZ" sz="1400" u="sng" dirty="0" smtClean="0"/>
              <a:t/>
            </a:r>
            <a:br>
              <a:rPr lang="cs-CZ" sz="1400" u="sng" dirty="0" smtClean="0"/>
            </a:br>
            <a:r>
              <a:rPr lang="cs-CZ" sz="1400" u="sng" dirty="0" smtClean="0"/>
              <a:t/>
            </a:r>
            <a:br>
              <a:rPr lang="cs-CZ" sz="1400" u="sng" dirty="0" smtClean="0"/>
            </a:br>
            <a:r>
              <a:rPr lang="cs-CZ" sz="1400" u="sng" dirty="0" smtClean="0"/>
              <a:t/>
            </a:r>
            <a:br>
              <a:rPr lang="cs-CZ" sz="1400" u="sng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67744" y="5589240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Konec</a:t>
            </a:r>
            <a:endParaRPr lang="cs-CZ" sz="3200" b="1" dirty="0"/>
          </a:p>
        </p:txBody>
      </p:sp>
      <p:pic>
        <p:nvPicPr>
          <p:cNvPr id="1026" name="Picture 2" descr="C:\Users\Berda\AppData\Local\Microsoft\Windows\Temporary Internet Files\Content.IE5\EQ9EYTVD\MC900304955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132" y="2708920"/>
            <a:ext cx="5271827" cy="2966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ircl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Y_12_INOVACE_NS.1R.1C.03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VY_12_INOVACE_NS.1R.1C.03</Template>
  <TotalTime>80</TotalTime>
  <Words>126</Words>
  <Application>Microsoft Office PowerPoint</Application>
  <PresentationFormat>Předvádění na obrazovce (4:3)</PresentationFormat>
  <Paragraphs>15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VY_12_INOVACE_NS.1R.1C.03</vt:lpstr>
      <vt:lpstr>                                                                                  EU PENÍZE ŠKOLÁM                                              Zlepšení podmínek pro vzdělávání na základních školách                                              Operačního programu Vzdělání pro konkurenceschopnost                                                                                                                       Číslo a název klíčové aktivity:                                                                 V/2 Inovace a zkvalitnění výuky v oblasti přírodních věd                                                               Číslo DUM:                                                                                         VY_52_INOVACE_PR.4R.1C.03 Jméno autora:                                 Mgr. Daniela Ševčíková Datum (období) vytvoření DUM:                                                           duben až  květen  2013 Ročník:                                  4. Vzdělávací oblast:                                Člověk a jeho svět   Vzdělávací obor:                                Přírodověda Klíčová slova:                                                                                             savci, netopýr ušatý, ultrazvukové signály, blanitá křídla Anotace:                                                                                                     Žáci  se seznámí se zástupcem savců- netopýrem ušatým, naučí se, čím se                                                                                                                      živí, kde žije, jaký má vzhled.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Druh učebního materiálu:                                                                        Prezentace PowerPoint Očekávaný výstup:                                                                                    Žáci znají pojem savci, umí popsat vzhled netopýra, ví, čím se živí,                                                                                                                       jaký má způsob života.                             </vt:lpstr>
      <vt:lpstr>NETOPÝR  UŠATÝ</vt:lpstr>
      <vt:lpstr>Netopýr ušatý žije v lesích, parcích a jeskyních.</vt:lpstr>
      <vt:lpstr>Létat mu umožňují blanitá křídla.</vt:lpstr>
      <vt:lpstr>Netopýr je velmi rychlý a tichý.</vt:lpstr>
      <vt:lpstr>Většina netopýrů žije v rodinných koloniích.</vt:lpstr>
      <vt:lpstr>Zdroje, obrázky, citace: Autorem materiálu je Mgr. Daniela Ševčíková, pokud není níže uvedeno jinak. Použity obrázky sady MS Office. http://cs.wikipedia.org/wiki/Soubor:Plecotus_auritus_01.jpg http://en.wikipedia.org/wiki/File:Haeckel_Chiroptera_Plecotus_auritus_1.jpg http://en.wikipedia.org/wiki/File:Haeckel_Chiroptera_Plecotus_auritus_2.jpg http://commons.wikimedia.org/wiki/File:Haeckel_Chiroptera.jpg http://en.wikipedia.org/wiki/File:Plecotus_auritus_ras.jpg http://commons.wikimedia.org/wiki/File:LangohrImLoch.jpg http://commons.wikimedia.org/wiki/File:Plecotus-sardus.png http://commons.wikimedia.org/wiki/File:Plecotus_austriacus.jpg   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 PENĂŤZE Ĺ KOLĂM                                              ZlepĹˇenĂ­ podmĂ­nek pro vzdÄ›lĂˇvĂˇnĂ­ na zĂˇkladnĂ­ch ĹˇkolĂˇch                                              OperaÄŤnĂ­ho programu VzdÄ›lĂˇnĂ­ pro konkurenceschopnost Â  ÄŚĂ­slo a nĂˇzev klĂ­ÄŤovĂ© aktivity:                                                                 III/2 Inovace a zkvalitnÄ›nĂ­ vĂ˝uky prostĹ™ednictvĂ­m ICT ÄŚĂ­slo DUM:                                                                                         VY_32_INOVACE_NS.1R.1C.01 JmĂ©no autora:                                 Mgr. Daniela Ĺ evÄŤĂ­kovĂˇ Datum (obdobĂ­) vytvoĹ™enĂ­ DUM:                                                           duben aĹľ  kvÄ›ten  2013 RoÄŤnĂ­k:                                  1. VzdÄ›lĂˇvacĂ­ oblast:                                ÄŚlovÄ›k a jeho svÄ›t   VzdÄ›lĂˇvacĂ­ obor:                                NĂˇĹˇ svÄ›t KlĂ­ÄŤovĂˇ slova:                                                                                             mÄ›sĂ­ce v roce, jejich poĹ™adĂ­, jak jdou za sebou,kalendĂˇĹ™ Anotace:                                                                                                     Ĺ˝Ăˇci se uÄŤĂ­ zĂˇbavnou formou mÄ›sĂ­ce v roce, jejich poĹ™adĂ­,                                                                                                                       seznamujĂ­  se s kalendĂˇĹ™em.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Druh uÄŤebnĂ­ho materiĂˇlu:                                                                        Prezentace PowerPoint OÄŤekĂˇvanĂ˝ vĂ˝stup:                                                                                    Ĺ˝Ăˇci umĂ­  pojmenovat mÄ›sĂ­ce v roce, znajĂ­ jejich poĹ™adĂ­, jak jdou za sebou,</dc:title>
  <dc:creator>Jirka</dc:creator>
  <cp:lastModifiedBy>Bernard Neuwirth</cp:lastModifiedBy>
  <cp:revision>29</cp:revision>
  <dcterms:created xsi:type="dcterms:W3CDTF">2013-09-21T00:12:29Z</dcterms:created>
  <dcterms:modified xsi:type="dcterms:W3CDTF">2013-11-18T17:49:59Z</dcterms:modified>
</cp:coreProperties>
</file>