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8" autoAdjust="0"/>
    <p:restoredTop sz="94660"/>
  </p:normalViewPr>
  <p:slideViewPr>
    <p:cSldViewPr>
      <p:cViewPr>
        <p:scale>
          <a:sx n="134" d="100"/>
          <a:sy n="134" d="100"/>
        </p:scale>
        <p:origin x="-22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trips dir="l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ld"/>
    <p:sndAc>
      <p:stSnd>
        <p:snd r:embed="rId13" name="voltag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cs.wikipedia.org/wiki/Soubor:Talpa_europaea_MHNT_Tete.jpg" TargetMode="External"/><Relationship Id="rId7" Type="http://schemas.openxmlformats.org/officeDocument/2006/relationships/hyperlink" Target="http://commons.wikimedia.org/wiki/File:Talpa_europaea_MHNT_pat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Talpa_europaea_MHNT.jpg" TargetMode="External"/><Relationship Id="rId5" Type="http://schemas.openxmlformats.org/officeDocument/2006/relationships/hyperlink" Target="http://cs.wikipedia.org/wiki/Soubor:Taupe_MHNT.OST.1997.45.jpg" TargetMode="External"/><Relationship Id="rId4" Type="http://schemas.openxmlformats.org/officeDocument/2006/relationships/hyperlink" Target="http://cs.wikipedia.org/wiki/Soubor:Taupini%C3%A8res_-_Mole-hil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03D4A8"/>
              </a:gs>
              <a:gs pos="25000">
                <a:srgbClr val="21D6E0"/>
              </a:gs>
              <a:gs pos="75000">
                <a:srgbClr val="0087E6"/>
              </a:gs>
              <a:gs pos="100000">
                <a:srgbClr val="005CBF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V/2 Inovace a zkvalitnění výuky v oblasti přírodních věd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VY_52_INOVACE_PR.4R.1C.04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savci, krtek obecný, hmyzožravec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Žáci se naučí základní znalosti o savcích, seznámí se s krtkem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obecným, s tvarem jeho těla, způsobem života, s tím, čím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se živí.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znají základní charakteristiku savců, umí popsat tělo krtka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obecného, ví, čím se živí, ví, že </a:t>
            </a:r>
            <a:r>
              <a:rPr lang="cs-CZ" sz="1200" smtClean="0"/>
              <a:t>je užitečný a </a:t>
            </a:r>
            <a:r>
              <a:rPr lang="cs-CZ" sz="1200" dirty="0" smtClean="0"/>
              <a:t>znají způsob jeho </a:t>
            </a:r>
            <a:br>
              <a:rPr lang="cs-CZ" sz="1200" dirty="0" smtClean="0"/>
            </a:br>
            <a:r>
              <a:rPr lang="cs-CZ" sz="1200" smtClean="0"/>
              <a:t>                                                                                                                     života.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KRTEK  OBECNÝ</a:t>
            </a:r>
            <a:endParaRPr lang="cs-CZ" sz="48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551" y="4149080"/>
            <a:ext cx="78488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Žije hlavně:</a:t>
            </a:r>
          </a:p>
          <a:p>
            <a:pPr lvl="7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70C0"/>
                </a:solidFill>
              </a:rPr>
              <a:t> na zahradě</a:t>
            </a:r>
          </a:p>
          <a:p>
            <a:pPr lvl="7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B050"/>
                </a:solidFill>
              </a:rPr>
              <a:t> na poli</a:t>
            </a:r>
          </a:p>
          <a:p>
            <a:pPr lvl="7">
              <a:buFont typeface="Arial" pitchFamily="34" charset="0"/>
              <a:buChar char="•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v parku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4431261" cy="27363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110" y="1358770"/>
            <a:ext cx="3600400" cy="2700300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186308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Krtek je hmyzožravec. </a:t>
            </a:r>
            <a:br>
              <a:rPr lang="cs-CZ" sz="4800" b="1" dirty="0" smtClean="0"/>
            </a:br>
            <a:r>
              <a:rPr lang="cs-CZ" sz="4800" b="1" dirty="0" smtClean="0"/>
              <a:t>Denně dokáže zkonzumovat tolik potravy, kolik sám váží.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725144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Potravu vyhledává čichem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Má také velmi dobrý sluch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Jen zrak má velmi slabý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492896"/>
            <a:ext cx="2911515" cy="2016224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24936" cy="186308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Krtek</a:t>
            </a:r>
            <a:r>
              <a:rPr lang="cs-CZ" sz="4800" b="1" dirty="0" smtClean="0"/>
              <a:t> má hrabavé přední nohy </a:t>
            </a:r>
            <a:br>
              <a:rPr lang="cs-CZ" sz="4800" b="1" dirty="0" smtClean="0"/>
            </a:br>
            <a:r>
              <a:rPr lang="cs-CZ" sz="4800" b="1" dirty="0" smtClean="0"/>
              <a:t>a válcovitý tvar hlavy. Pod zemí si buduje složitou spleť chodeb.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73325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Mláďata se rodí jednou za rok a jsou slepá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852936"/>
            <a:ext cx="2933700" cy="2286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319" y="2376264"/>
            <a:ext cx="3603583" cy="3356992"/>
          </a:xfrm>
          <a:prstGeom prst="rect">
            <a:avLst/>
          </a:prstGeom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66936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Krtek</a:t>
            </a:r>
            <a:r>
              <a:rPr lang="cs-CZ" sz="4800" b="1" dirty="0" smtClean="0"/>
              <a:t> je </a:t>
            </a:r>
            <a:r>
              <a:rPr lang="cs-CZ" sz="4800" b="1" u="sng" dirty="0" smtClean="0"/>
              <a:t>užitečný</a:t>
            </a:r>
            <a:r>
              <a:rPr lang="cs-CZ" sz="4800" b="1" dirty="0" smtClean="0"/>
              <a:t> tím, že vyhubí hodně škodlivého hmyzu.</a:t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r>
              <a:rPr lang="cs-CZ" sz="4800" b="1" u="sng" dirty="0" smtClean="0"/>
              <a:t>Škodí </a:t>
            </a:r>
            <a:r>
              <a:rPr lang="cs-CZ" sz="4800" b="1" dirty="0" smtClean="0"/>
              <a:t>však tím, že narušuje hrabáním záhony a trávníky.</a:t>
            </a:r>
            <a:br>
              <a:rPr lang="cs-CZ" sz="4800" b="1" dirty="0" smtClean="0"/>
            </a:b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sz="4800" b="1" dirty="0"/>
          </a:p>
        </p:txBody>
      </p:sp>
      <p:pic>
        <p:nvPicPr>
          <p:cNvPr id="1028" name="Picture 4" descr="C:\Users\Berda\AppData\Local\Microsoft\Windows\Temporary Internet Files\Content.IE5\Q28E3CRX\MC9004380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3688"/>
            <a:ext cx="2959224" cy="29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erda\AppData\Local\Microsoft\Windows\Temporary Internet Files\Content.IE5\IUTM6SLQ\MC900346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357" y="2146639"/>
            <a:ext cx="1667867" cy="275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661248"/>
            <a:ext cx="7772400" cy="936104"/>
          </a:xfrm>
        </p:spPr>
        <p:txBody>
          <a:bodyPr/>
          <a:lstStyle/>
          <a:p>
            <a:r>
              <a:rPr lang="cs-CZ" dirty="0" smtClean="0"/>
              <a:t>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476672"/>
            <a:ext cx="8712968" cy="324035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Zdroje, </a:t>
            </a:r>
            <a:r>
              <a:rPr lang="cs-CZ" b="1" dirty="0" smtClean="0">
                <a:solidFill>
                  <a:schemeClr val="tx1"/>
                </a:solidFill>
              </a:rPr>
              <a:t>obrázky</a:t>
            </a:r>
            <a:r>
              <a:rPr lang="cs-CZ" b="1" dirty="0" smtClean="0">
                <a:solidFill>
                  <a:schemeClr val="tx1"/>
                </a:solidFill>
              </a:rPr>
              <a:t>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://cs.wikipedia.org/wiki/Soubor:Talpa_europaea_MHNT_Tete.jpg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http://cs.wikipedia.org/wiki/Soubor:Taupini%C3%A8res_-_Mole-hills.jpg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cs.wikipedia.org/wiki/Soubor:Taupe_MHNT.OST.1997.45.jpg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commons.wikimedia.org/wiki/File:Talpa_europaea_MHNT.jpg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http://commons.wikimedia.org/wiki/File:Talpa_europaea_MHNT_pate.jpg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Berda\AppData\Local\Microsoft\Windows\Temporary Internet Files\Content.IE5\NIVZQF38\MP90043172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29000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l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VY_12_INOVACE_NS.1R.1C.04</Template>
  <TotalTime>71</TotalTime>
  <Words>102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VY_12_INOVACE_NS.1R.1C.04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V/2 Inovace a zkvalitnění výuky v oblasti přírodních věd  Číslo DUM:                                                                                             VY_52_INOVACE_PR.4R.1C.04  Jméno autora:                                          Mgr. Daniela Ševčíková Datum (období) vytvoření DUM:                                                             duben až  květen  2013 Ročník:                                           4. Vzdělávací oblast:                                         Člověk a jeho svět   Vzdělávací obor:                                         Přírodověda Klíčová slova:                                                                                              savci, krtek obecný, hmyzožravec Anotace:                                                                                                      Žáci se naučí základní znalosti o savcích, seznámí se s krtkem                                                                                                                       obecným, s tvarem jeho těla, způsobem života, s tím, čím                                                                                                                        se živí. Druh učebního materiálu:                                                                        Prezentace PowerPoint Očekávaný výstup:                                                                                    Žáci znají základní charakteristiku savců, umí popsat tělo krtka                                                                                                                       obecného, ví, čím se živí, ví, že je užitečný a znají způsob jeho                                                                                                                       života. </vt:lpstr>
      <vt:lpstr>KRTEK  OBECNÝ</vt:lpstr>
      <vt:lpstr>Krtek je hmyzožravec.  Denně dokáže zkonzumovat tolik potravy, kolik sám váží.</vt:lpstr>
      <vt:lpstr>Krtek má hrabavé přední nohy  a válcovitý tvar hlavy. Pod zemí si buduje složitou spleť chodeb.</vt:lpstr>
      <vt:lpstr>   Krtek je užitečný tím, že vyhubí hodně škodlivého hmyzu.      Škodí však tím, že narušuje hrabáním záhony a trávníky.  </vt:lpstr>
      <vt:lpstr>                           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VY_32_INOVACE_NS.1R.1C.01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Člověk a jeho svět   Vzdělávací obor:                                         Náš svět Klíčová slova:                                                                                              dny v týdnu, pracovní dny v týdnu, volné dny v týdnu, víkend Anotace:                                                                                                      Žáci se učí zábavnou formou názvy dnů v týdnu, jejich pořadí,                                                                                                                        jak jdou za sebou, pracovní dny, volné dny- víkend.                                     Druh učebního materiálu:                                                                        Prezentace PowerPoint Očekávaný výstup:                                                                                    Žáci umí vyjmenovat dny v týdnu, znají jejich pořadí, ví, které                                                                                                                       dny jsou pracovní a které jsou volné-víkendové.</dc:title>
  <dc:creator>Jirka</dc:creator>
  <cp:lastModifiedBy>Bernard Neuwirth</cp:lastModifiedBy>
  <cp:revision>14</cp:revision>
  <dcterms:created xsi:type="dcterms:W3CDTF">2013-09-21T00:13:21Z</dcterms:created>
  <dcterms:modified xsi:type="dcterms:W3CDTF">2013-11-18T18:06:15Z</dcterms:modified>
</cp:coreProperties>
</file>