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1" r:id="rId5"/>
    <p:sldId id="258" r:id="rId6"/>
    <p:sldId id="263" r:id="rId7"/>
    <p:sldId id="260" r:id="rId8"/>
    <p:sldId id="264" r:id="rId9"/>
    <p:sldId id="262" r:id="rId10"/>
    <p:sldId id="265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13CB90D-9F1F-47D7-9046-3F196A0EA73D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AE2C9E1-DFA6-4D45-AAB2-7C2D8AE75B7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mky-hrady.cz/1/hluboka.htm" TargetMode="External"/><Relationship Id="rId7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hyperlink" Target="http://www.zamky-hrady.cz/1/cervena_lhota.ht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rady.cz/data_g/860/113235.jpg" TargetMode="External"/><Relationship Id="rId13" Type="http://schemas.openxmlformats.org/officeDocument/2006/relationships/hyperlink" Target="http://cs.wikipedia.org/wiki/Soubor:%C4%8Cern%C3%A9_jezero_zab%C3%ADran%C3%A9_z_karov%C3%A9_st%C4%9Bny.JPG" TargetMode="External"/><Relationship Id="rId3" Type="http://schemas.openxmlformats.org/officeDocument/2006/relationships/hyperlink" Target="http://www.az-air.cz/files/vyhlidky/L-200/_640x480/trebon.jpg" TargetMode="External"/><Relationship Id="rId7" Type="http://schemas.openxmlformats.org/officeDocument/2006/relationships/hyperlink" Target="http://www.novydvursro.cz/html/274_cz_soubory/image002.jpg" TargetMode="External"/><Relationship Id="rId12" Type="http://schemas.openxmlformats.org/officeDocument/2006/relationships/hyperlink" Target="http://regiony.ic.cz/clanky/plzen/sumava_v.jpg" TargetMode="External"/><Relationship Id="rId2" Type="http://schemas.openxmlformats.org/officeDocument/2006/relationships/hyperlink" Target="http://www.svatosi.cz/?p=710347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Soubor:Schloss_Frauenberg.jpg" TargetMode="External"/><Relationship Id="rId11" Type="http://schemas.openxmlformats.org/officeDocument/2006/relationships/hyperlink" Target="http://www.risy.cz/Files/Images/jihocesky/reginf/Tur_JIC.jpg" TargetMode="External"/><Relationship Id="rId5" Type="http://schemas.openxmlformats.org/officeDocument/2006/relationships/hyperlink" Target="http://www.nase-voda.cz/wp-content/uploads/2013/06/koupali%C5%A1t%C4%9B-DSCN2976-328x243.jpg" TargetMode="External"/><Relationship Id="rId10" Type="http://schemas.openxmlformats.org/officeDocument/2006/relationships/hyperlink" Target="http://www.pinces.cz/media/images/news/jihocesky-kraj.jpg" TargetMode="External"/><Relationship Id="rId4" Type="http://schemas.openxmlformats.org/officeDocument/2006/relationships/hyperlink" Target="http://www.i60.cz/obrazky/velke/01_201210121228436.jpg" TargetMode="External"/><Relationship Id="rId9" Type="http://schemas.openxmlformats.org/officeDocument/2006/relationships/hyperlink" Target="http://cs.wikipedia.org/wiki/Soubor:Orl%C3%ADk_7.jpg" TargetMode="External"/><Relationship Id="rId14" Type="http://schemas.openxmlformats.org/officeDocument/2006/relationships/hyperlink" Target="http://cs.wikipedia.org/wiki/Soubor:Sumava-kalamit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620688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Jižní Čechy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VY_32_Inovace_17KR-7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36912"/>
            <a:ext cx="6400800" cy="1752600"/>
          </a:xfrm>
        </p:spPr>
        <p:txBody>
          <a:bodyPr/>
          <a:lstStyle/>
          <a:p>
            <a:r>
              <a:rPr lang="cs-CZ" dirty="0" err="1" smtClean="0">
                <a:solidFill>
                  <a:srgbClr val="002060"/>
                </a:solidFill>
              </a:rPr>
              <a:t>Mgr.Lenka</a:t>
            </a:r>
            <a:r>
              <a:rPr lang="cs-CZ" dirty="0" smtClean="0">
                <a:solidFill>
                  <a:srgbClr val="002060"/>
                </a:solidFill>
              </a:rPr>
              <a:t> Krčmářová</a:t>
            </a:r>
          </a:p>
          <a:p>
            <a:endParaRPr lang="cs-CZ" dirty="0" smtClean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ZŠ a MŠ </a:t>
            </a:r>
            <a:r>
              <a:rPr lang="cs-CZ" dirty="0" err="1" smtClean="0">
                <a:solidFill>
                  <a:srgbClr val="002060"/>
                </a:solidFill>
              </a:rPr>
              <a:t>Nedašov</a:t>
            </a:r>
            <a:endParaRPr lang="cs-CZ" dirty="0" smtClean="0">
              <a:solidFill>
                <a:srgbClr val="002060"/>
              </a:solidFill>
            </a:endParaRPr>
          </a:p>
          <a:p>
            <a:endParaRPr lang="cs-CZ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619672" y="4653136"/>
            <a:ext cx="6083300" cy="1487488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7467600" cy="556523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Anotace:</a:t>
            </a:r>
            <a:r>
              <a:rPr lang="cs-CZ" dirty="0" smtClean="0"/>
              <a:t> Seznámení s regionem – Jihočeský kraj, výklad spojený s aktivitou žáků při řešení zadaných úkolů, práce s mapou a učebnicí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Autor:</a:t>
            </a:r>
            <a:r>
              <a:rPr lang="cs-CZ" b="1" dirty="0" smtClean="0"/>
              <a:t> </a:t>
            </a:r>
            <a:r>
              <a:rPr lang="cs-CZ" dirty="0" err="1" smtClean="0"/>
              <a:t>Mgr.Lenka</a:t>
            </a:r>
            <a:r>
              <a:rPr lang="cs-CZ" dirty="0" smtClean="0"/>
              <a:t> Krčmářová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Datum zhotovení:  </a:t>
            </a:r>
            <a:r>
              <a:rPr lang="cs-CZ" dirty="0" smtClean="0"/>
              <a:t>duben 2013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Jazyk:</a:t>
            </a:r>
            <a:r>
              <a:rPr lang="cs-CZ" b="1" dirty="0" smtClean="0"/>
              <a:t> </a:t>
            </a:r>
            <a:r>
              <a:rPr lang="cs-CZ" dirty="0" smtClean="0"/>
              <a:t>Čeština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Očekávaný výstup: </a:t>
            </a:r>
            <a:r>
              <a:rPr lang="cs-CZ" dirty="0" smtClean="0"/>
              <a:t>Lokalizuje na mapě daný region, určí jeho význam, přírodní i hospodářské poměry, žák poznává zajímavé, turisticky navštěvované místa kraje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Speciální vzdělávací potřeby:</a:t>
            </a:r>
            <a:r>
              <a:rPr lang="cs-CZ" dirty="0" smtClean="0"/>
              <a:t> žádné 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Klíčová slova:</a:t>
            </a:r>
            <a:r>
              <a:rPr lang="cs-CZ" b="1" dirty="0" smtClean="0"/>
              <a:t> </a:t>
            </a:r>
            <a:r>
              <a:rPr lang="cs-CZ" dirty="0" smtClean="0"/>
              <a:t>Jihočeský kraj, turistické cíle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Druh učebního materiálu</a:t>
            </a:r>
            <a:r>
              <a:rPr lang="cs-CZ" b="1" dirty="0" smtClean="0"/>
              <a:t>: </a:t>
            </a:r>
            <a:r>
              <a:rPr lang="cs-CZ" dirty="0" smtClean="0"/>
              <a:t>Prezentace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Druh </a:t>
            </a:r>
            <a:r>
              <a:rPr lang="cs-CZ" b="1" dirty="0" err="1" smtClean="0">
                <a:solidFill>
                  <a:srgbClr val="D0B804"/>
                </a:solidFill>
              </a:rPr>
              <a:t>interaktivity</a:t>
            </a:r>
            <a:r>
              <a:rPr lang="cs-CZ" b="1" dirty="0" smtClean="0">
                <a:solidFill>
                  <a:srgbClr val="D0B804"/>
                </a:solidFill>
              </a:rPr>
              <a:t>:</a:t>
            </a:r>
            <a:r>
              <a:rPr lang="cs-CZ" b="1" dirty="0" smtClean="0"/>
              <a:t> </a:t>
            </a:r>
            <a:r>
              <a:rPr lang="cs-CZ" dirty="0" smtClean="0"/>
              <a:t>Výklad, aktivita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Cílová skupina:</a:t>
            </a:r>
            <a:r>
              <a:rPr lang="cs-CZ" b="1" dirty="0" smtClean="0"/>
              <a:t> </a:t>
            </a:r>
            <a:r>
              <a:rPr lang="cs-CZ" dirty="0" smtClean="0"/>
              <a:t>Žák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Stupeň a typ vzdělávání:</a:t>
            </a:r>
            <a:r>
              <a:rPr lang="cs-CZ" b="1" dirty="0" smtClean="0"/>
              <a:t> </a:t>
            </a:r>
            <a:r>
              <a:rPr lang="cs-CZ" dirty="0" smtClean="0"/>
              <a:t>základní vzdělávání – 2.stupeň                                             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Typická věková skupina:</a:t>
            </a:r>
            <a:r>
              <a:rPr lang="cs-CZ" b="1" dirty="0" smtClean="0"/>
              <a:t> </a:t>
            </a:r>
            <a:r>
              <a:rPr lang="cs-CZ" dirty="0" smtClean="0"/>
              <a:t>8.ročník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rgbClr val="D0B804"/>
                </a:solidFill>
              </a:rPr>
              <a:t>Celková velikost</a:t>
            </a:r>
            <a:r>
              <a:rPr lang="cs-CZ" b="1" smtClean="0">
                <a:solidFill>
                  <a:srgbClr val="D0B804"/>
                </a:solidFill>
              </a:rPr>
              <a:t>:</a:t>
            </a:r>
            <a:r>
              <a:rPr lang="cs-CZ" smtClean="0"/>
              <a:t> 1,31  </a:t>
            </a:r>
            <a:r>
              <a:rPr lang="cs-CZ" dirty="0" smtClean="0"/>
              <a:t>MB 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00B050"/>
                </a:solidFill>
              </a:rPr>
              <a:t>Jižní Čechy</a:t>
            </a:r>
            <a:endParaRPr lang="cs-CZ" sz="4000" b="1" i="1" dirty="0">
              <a:solidFill>
                <a:srgbClr val="00B050"/>
              </a:solidFill>
            </a:endParaRPr>
          </a:p>
        </p:txBody>
      </p:sp>
      <p:sp>
        <p:nvSpPr>
          <p:cNvPr id="3074" name="AutoShape 2" descr="data:image/jpeg;base64,/9j/4AAQSkZJRgABAQAAAQABAAD/2wCEAAkGBhQQEBQSEBQWFBUUFxoQFhgYFRoYHBgWGRohFxcYFxkaJSYjGBsvGRobIS8hJCo1LjgvFR4xNTwsNSYuLCkBCQoKDgwOGg8PGjUlHiU1MzIwNC8qMjUqNDUtNSwsLC4yLy80LzIpNDQsKjUtLCwvLCwwLCwtLDQsNC0sLCw0Nv/AABEIAOQAyAMBIgACEQEDEQH/xAAcAAABBQEBAQAAAAAAAAAAAAAAAwQFBgcCAQj/xABIEAACAQMCAwMGBw4GAwADAAABAgMABBESIQUTMQYiQQcUMjNRYSNxcoOxsrM0NUJEU1RzdIGRksPR0hZSk5ShwRUkYheE8f/EABwBAAIDAQEBAQAAAAAAAAAAAAUGAAQHAgMIAf/EADgRAAECAwQGBwgCAwEAAAAAAAEAAgMEEQUSITEyM0FRYXEGExQ0gZGxIjVScqGywfCC0RVC8WL/2gAMAwEAAhEDEQA/AKHY2MZiQlEJKqfRHsFLeYR/k0/hH9KLD1UfyF+gU4pde9144rZYECEYTfZGQ2Jv5hH+TT+Ef0o8wj/Jp/CP6U5jQswVcZY4GWCjoSSWbAUYBOT7Kf2vCGZ7mArIbiCPncuNVlzpxlTpbO+tMEdMNkE4FcX3VoDju27slXmZmRlTSLQHPLwUP5hH+TT+Ef0pSDg6yMFjhDseirGCT/x/zSldQylGV1OGUh1PsYbg1C99MCrUWXbcPVtF7ZUYVSNpwqOV440WLMrBEJCgZPTJwdvirx+GRhioSNiMDuBJBkgEAFMhjuOlaT2c4TJcsLq3kaKFljzFFDpCsoOqHVoCuqkkagN8sO7gUz49wGS2uGuriXWhjdVE1u8gIJJWBsLoVNTjDkg74x1NUxNxDELaHL/1Wu7JKv8Al2X6hjaEZcd2WdfDiqDJwtEZkeJVZTpZSi5B9hrnzCP8mn8I/pTqSVmJZ2LMTkljkknqSTXNXA91MSmqFLtuDrGi9toMKpv5hH+TT+Ef0o8wj/Jp/CP6U7kgZQpZSAw1LkEZGcZHtGQRn3VxX7edvXoIEE5NHkFf/JB2dtpvOudbwyaeVjXEjYzzM41A46D91aP/AILsfzO1/wBvF/bVI8in438z/MrUKNyprCFf3FZfb7Q20IgaKDD7Qob/AAXY/mdr/t4v7aP8F2P5na/7eL+2pmirKCKG/wAF2P5na/7eL+2j/Bdj+Z2v+3i/tqZoqKLNfKr2YtIeH6ora3RudEuVgjU4LbjIFZL5hH+TT+Bf6Vtvlg+9vz8P16xmnHo/Da6A+8K4/gIHaTiHtodiQ8wj/Jp/Av8ASjzCP8mn8C/0peimLqYfwjyQy+7ekPMI/wAmn8C/0o8wj/Jp/Av9KXoqdTD+EeSl929Mr2yjEUhEaAhGPoL/AJT7qKWv/VSfIb6popWtxjWxGXRTBF7PcS11VxYeqj+Qv0ClnJAOBk42GcZPgM+FI2Hqo/kL9ApxWYu0ivoOBjBbyHorz2L7D23EQ7q8sax4QoXVpWJAPMbBKohOoABeqHfqo0ngXZ028MEWrSLdmIEbNpkDBh31cserltOo4Kg5rJ+xnC7cvHcS33IKMwYD4JgdJwOYzeiQd2xgjI2rbOHKoiTQ5lXSCrltRYHcHUNm2PWikgWOh+zmMDns5rL7ZvMj9VfLmjKuw5Hnlmvmjhtk55cONL92EhsjS+yENjJGG2O3gasHZDiFnbTS/wDk7cybBVVo1cRMuoyB0J3Y5UDY+ht1GZnywcF5d0sgQCOdCGbJOqUE6wfZ8GUwPHDew1B8IuJb26t45XV2jcMZDy0kERdR6wqQMMe6SM6nwDkg1TuxIUwA0A/vj47uKZpqYdN2aHt0LuPtAEFvrWmW3gtK7K8dsrriEzwXEzyMoISSVuWCNQkEcZPpY0kgjYacdGqwcecO8Vs2CJ9asrFgrxhcSJ3erFGJAO3cPsqK7JdgjZsJLi4e6dNXKLalWMMMMQrO5LHcaidgcADJzJ8fEryQxxHA9edM3LcmOWEYAOQ8fLeTUCD+AMgsDRiGXlvtjHgkSP1d89Vo/vAeiwq54M0N0bWdliZXEbvnKKCR8Jk6crg6t8bezwmO0PZU2Fs/OjBka783jkJYAwiEyBkXOASwIOQemB0yXHlFeE8U5itrjYos4BGVKMYpUCbMpEahgT1LAqTilvKDw+OG14YkcwnVI50WQEEOMxElcE90EBQATgYG+KHGE2GIhpl+U8Nno83ElG3qB2JwwN0muPhiMsRmlez9lBdWMM99OyxWEs0bJj0+YY3jQEe4AYAJOsjIqho4YZBBB8RvWh9i+IQ23Cp554WkCXaOgAI1SqqaGDeADDc+Gk9elZ3DFpVVHRQF/cMV5TFLjDtor1jXxMTDa1YHGmOGZNBxxx8FqXkU/G/mf5lahWX+RT8b+Z/mVqFEJTUj92pP6Q+8Ynh9oRRRRVpA0UUx4PxyC8j5trKkqZxqQ5weuD4qcEbHfeq32k8qdpYu8bCSR42COFAUDI1elIVB6gbHxr8Lg3NekOE+KaMBJ4JLywfe35+H69YzVr4v23k41Ja27KIIXkGpY5BIWbBKtzCo2BwQoGMg5yMARfEey0sEyxGSBteNBMyRM2Tp9VI2rr/lLZ+PajVi29ISpdLx4l1xxFct2fht8FRtayppjmkt2bxXHJRFFK3Vs0TtHICrIdLA/wDB94I3B8QRSAkBJAO43P8AyPpB/dT0yNDiNa9jgQ7Ig4HbhvwSy5rmkgjELqiiivVcpC/9VJ8hvqmii/8AVSfIb6popUt7WM5IxZ2i5cWHqo/kL9ApxTfh/qo/kL9Aq09nbS5EjQm2uORcLJBKUg3ClcFwxA7wyQobu998AkmsucHOfdbmTvW6zE82SlGxDQ4DCtK4bFXq0TyKxMJ7koUCaE5gx32cseU2fYFEo3/zD2V12l8kZhhElnI8rJkujhcsOuUK6cEDPd0nORjHjQLO+l0S29u/3ZHySq7s4G406d2wCwwNsSN7ci3DY6BFBeh03MwrWkXtlzjUZ4UxBX0bxThMV1Hyp0DoSG0kkbg5HQjxqBteFwTR3fDwpgVcaVXusquMpMhA6mVGZWJY5TfHoh32R4rc3UbzXMQgVmxDGVYOFHVnLHfJ6dxenjnZW+lkhnDI7Sq4ZjB3C2wjReUO7hQxyzsxA5nTcFC4ocVnT77KwycAdhqK+GCYcMkng5sMcQKQysxLBxqibvosOFxI+ktkk9QM6izEOuFdnAlw9xKGM2dPMMm0i6FUMUUKqHCgEAfgg74UiTs74mKNp1ELvhShYHEnQorba9wcEDcYNVvtX5QlsJ4kMDyRPkPMrjCMpAMYAzqkC5YqdO3TO+P0kAVK5hw3RHBrBUlZ75T+Hxpe86HJW5jW41DdGb0cow2PdVWOD+GD0Iqb7OcAi4nwqMTkQeZu6pKOnLJWSXVqOMHxOdigPgQaDwt5J+TbeiJJAAOWJCjy6Vcjo2O6CQpAOkk+Jqx9veKBHXh1uGjt7TuY1N8I5AYswPXBJx13Zj7MCw9tXRTkcKcU9vl4pbAkGn221cHCuDRkabCcqE0w8nHlKtpYORbCMx2kW0B169b4bLFiMh9JPdOdskdTik1dOxl0L2FuEzZCMDJA6j1Tx4YLpxjT6RySPEfhDTS/jBB6EEYII2IIO4IOxB9leEx7VIgyP04IrY5MG/JxAA9mNR/sD/tjt3rT/Ip+N/M/zK1Csv8AIp+N/M/zK1CiUpqR+7UkdIfeMTw+0IoorPPLHx5oYIrZMjzkuXIOPgowupevi0iAjGCNVWHuDWlxQqXgOmIrYTc3GiqfalDa8WmeAlHSQTIwABVpUVnAHQqSTlSMHJznrVMWEDGBjSNI9w22/wCB+6uLAhctGNAO22wPvAG3h1rhW5ZwfRY93w0n/L8Xs+PHsyBiOLnuplu9U8WBY8Wy4kV8VwcyIRSlcKV2EbSRkc6c1IcCsEe9t8g96UBsMy52PipG+3Wtdj4TEsbxBBokBVxudYYaW1sTqYldsk5x8VZNwW6SO8tmkdUAlBJZgowAcnJx7f8AmteurkRrqPtCqOhZjsqjPiTt/wAnYE0s2wX9YwAnL8qtbTWCbNAMh+VTvKHw1HkgcjfS6N7GUEFQ3tALscf/AEc5qlSRYdzv3m1HPxAY+LArVh2fSTL3QEkj9dzhF8I0IwdAycE7ksx2zgQ3aDs7bebT8uJYHt1M4YKhdkVS+5zqZGCsvePVT/lpg6MdIodnRmMjAuAF2tcGhzqkj+sEhT1kxY8Z8a8ACMByA/pUGiiit+SokL/1UnyG+qaKL/1UnyG+qaKVLe1jOSMWdouXHD/VR/IX6BV38lvGZILxo40EguOWkheQqEIMjq2rDZZgZe7jvMBuN80iw9VH8hfoFSttxiSOIxKRpLpODjvLIhDKyn4wOo/BGMb5zERHQ4l4b/pt+i2+fkjOSTYbAC6gpXZlj++RX0fCGA75BOTuAVGM7bEnwwOvhnboE7Wwji1cpETWxkfSoXU56s2PSY+071jPBfKVNbpO7MJp53R9LxFVXSNBOtMasxqmFAGCOpyaQ4X5Tb6GQNJLzlJyyuqjIJyQpUDRsSB4dMg4ooJ6ETt8kjwrAnYocWty34V5Vp55LdKb2fEI5tXKdX0OYm0nOl19JT7xWE8W7bz3MM0MpZ0mcSgPgmEhtQWJ0061xgd5R0O3iWPZ7i9xbTB7QsX3OgKzhwBkho19PbPvGTjHWoZxt8NGKsw+jccy7orzdIyB/J2eVONFvzcPZ2fmvqU7Iqao9KlSrZYNl2Oo77AYXABGTW/KH2eD8LYL3jb/APsBpGLHC5MhLE9dBf6AOmHPAe0tyXjhv4EhkdOYWWTu7kBAFYelnUGUM2kiPJPNXFpq24BwoUvQojoMQPbmDXyWK+SzgwmvFlxqEBLPkYCFlIiYHPeJIcYA20gn0hVY4/ctJd3LOSx58y5PsWRlUfsUAfsqyT2R4HxWPS2YcqQWOTyHOh9RwTle9vjJ0e+lO33ZGQXPnFqjTQ3PwqmJNQVjuR8HnII7wbG+o9TuRT4Z6ktAxBx/tP0vNs/yLY73ezEZ7NRTbo+G/iFDdhblk4la6CRqk0N71KnIpTt9YxQ38ywsG1MZGABAR2OWTByWOe8Wzg8wAAaSWn/J72bMDvf3oMEVuDp5qadTEYLd7vADwwNywwdiDSeKcUe6mknkADSMXIH4Oei52zgYGcb4z41y4XJcNcMSVYgOEza7osJ3ssbQ0yJxw/PMLRfIp+N/M/zK1Csv8in438z/ADK1Cr8pqR+7UodIfeMTw+0IrFvKzxxbi8SJVI81DxliR3mk0MwA8AAi7531HbYE7TWLeWCHTxFDpwHgU5041MruG3/CIXlg+wFfaKk3XqjRfvR+4Z9geN9OdD+81RYBhQMg422GOm3QU/4XwY3kqwA4D5DnbITHeIz1OOnx+PSo6zjKoqt1G3x+/wCM9f2074PxpoLhJIwSEOWPgyEbqM41ZB6g46b+FAoofR3V540/C0SYc7spaBRxbgNtaZK99urFIeHhIlCKJkOB7SxJPvOfbVV7KcTFvdRsygqxMXQZVpiilxtnPcRT7iasvbTi8VzYBoXVvhYiRkalyTjWvVTsevsNQPZXgEk7rOI9UUeJVywUSMpyqqcHO4znYbDJGaDytGyjuu3mtc8QN+1LMqYXYYwi51w31oKfValUVJEty13C3dGgWrMNOSrxF8g4ztziACSNs7ajl5Z8QWXIXUrLjUjqVZc5xlT4HBwRtsfYccBCsskrsVTQi4JGkaC7vJnPd2cA5A9UDuMYX2VYTXPZ5hAzQ03LI7q1eKR4pAA8baW0nUPaCDtkYIO4B3wcUlSdsxKKz5LMNbE9S7d5yffqJpSvq6U63qGdcavoKkCgrtwWZxbt91zKuCQv/VSfIb6poov/AFUnyG+qaKXbe1jOSJ2douXFh6qP5C/QKcU3sPVR/IX6BTisufpFfQsvqm8giiiuonCspKhwGDFSSAyggspI3XIyMjpnNfgxK9HuLWkgV4KV4J2TubxgIIjpO/MYFYxuR6eN9wfRBO1bR2Q7Gx8NjZUZneTSZHO2So2CqNlXJYgbnvbk1z2O7SvxGIz8sRIGeILq5hYjT3tWF0gHWNJBzscjoTtX23h4eAsgdpGRnjUK2lio2UyYIXJwM74znHTJqDBhwhf+pWX2laU5PxOzkUoaXW44jlnTyXvaeJebas6h1MnIClR6bsrqzSdUVeWTpAOpuXnGnNWGs47J+UOW/wCIrE6iOLRIyKgJJcBcCRz1AXmHYAZK+IFaPVhj2vF5qETMrFlYhhRRR39rOPKb2IuLuZbm2xJpiETRZ0t3WZgyZ2YnWQQcegOucBl5M4eIpNocSR20ZKusydDgnEWrB9LqVyu461O9veA3AY39lLKsscYiaNBkOiszZ0j0mHMbYg+GMHOc54lxfibwM1wbkQM4jYurR94jIXGlSUwDk+jkgb6sVUiUZEL6GvDJMEkIk1JtljEZdJoA6t8EnZzrxzSfanthPeySB5CYRI3LRRpXQrMI2I6klcHve0bDFQNFFCojy914rQJSVhysIQoYwH14nitP8in438z/ADK1Csv8in438z/MrUKMympH7tWZ9IfeMTw+0IrPfKrxQSCPh6JzJJsT4UkuoRxo0xhTqDEOC2QFCHPWtCoqw9t5pFUBcCR7Jod4zXzDxe0MMzpPG0ZQphGG4JAIOAT4t1+L2V5WreWbgKNAl3kh0IgIwCGV2yuc9CrZIP8A9HI6EY+bjlnDam2yG05ycnIwo28P3+6gseB1broWm2BONdJtvE+zgSc654nbUEftFNdnPu21/TD6DWv1jXBrkR3UDnOI3Ej48E3BJ/p1ODjNavecZjiCsdbB1LqY43lDAYOxjB3IYY9u+OlKlrsc6Iy6K4f2hVtRWGccA4VAFccs89ydT26uAHGQCHHuZTkEHwOay7tdxBtb2rySOIn1KZQNJZRqAZgAOhwGPTAPUVaOPXMsVqt1MXEhAWOJQiiCWZTHnVglyisw3JBIzgbYz/8A/v7TuST4nPjTb0L6PGcL5lz6BhF0gV9sY7cwBSu+vBIluTNGthioJxz2cf6XMcgYBlOQdwRXVFFbiK0xSmkL/wBVJ8hvqmii/wDVSfIb6popVt7WM5IvZ2i5cWHqo/kL9ApxTew9VH8hfoFOKy5+kV9Cy+qbyCney/Z6K8YrJNIj5OiONVLOEUO5GoEHYgAbbg9fC+3HkftpI9VtLNGWUFdY1gZ3yytpfocY1Dp8eaH2evRZxPeqBz0lEEAcMUbUmX2Uqc6Gbqcdwe2tW8n3ah7+BpZmTmK2ho0BAUAtpfBJbvDbqR8GcYIarkgITw4HE12j0/c6pAtianIUy6LCe4MBpwrTKn5px2p92Q7Jpw6Exo7OXbmOxwMvpC91R6IwowMn4zVP8qXGIZrVGjdJ0aQIjxyI4imVSx9HqWiZ85O2hdu9mrLw7ylWM5VUm77kqq6HJIyQG7oIwQNXXYHfG+MJe4EvfUBVZnmRB0jEp1aU2GAF0rsBsg2GABbmIrWMuhV7Fk4s1Oda84tIcajPHw5+qf8AZ6ASXcKtOLcatfNLBdAQFyVY4AbAIGdt98jY/RkMupQ2CMgNgjBGd8EeBr5gmi1KynowK/vGKtl72/vby3Fm2l2lOhii4eUNgCMKNlGc565BwcAHVXlY7WNLTmjdv2VHmYzYrCLtMa0FOJO3etQh8o9g0zRc8KVOnUwKoxGclZD3SBjqTjpjNd9r+zIvlVZZ5I4lIOmJRlnOUBckNqUahgYABBJztpyBOwV84ObWQDoQ2nf9melbT2aS5NhELtitwUIZsKWUnOkkbqW04J8M5q5CiOiVD20S3aEpBkjDiSsa9yIqCKY4L51t5NSKTjJAJwcjPjg+zNKVK9qUdbycSpGkgkbVy8hGychwjFtBIOo4YjvdAQS0VQWI0NeQFpklGdGl2RHChIC0/wAin438z/MrUKy/yKfjfzP8ytQozKakfu1Zp0h94xPD7QiiiirSBqK7Q9nI75EjmL8tZBKyqQBJpzhXOM6cnPdIO3Wmlx2BsHxm0hXGR3EEfXrnl6c+7PTw61YKK/CAc122I5tC00osk8pPZSOxRJ7SJUjxy3AYD4TIEXXLMzZILZOBGPfVCtbuSJWVJJFDAhtLsoOTqJAUgKcjqoBrYfLB97fn4fr1jNM1gWdLRGxIsRgcSQMQCMBx5pfn6wo19hoXZ4pLzYAYTuAkFgmFDY6agNj7j1GTjGTStFFNzILIZJYAK50Q1z3OABOSKKKK9VwkL/1UnyG+qaKL/wBVJ8hvqmilS3tYzkjFnaLlxYeqj+Qv0CnFJcPiPKj2PoL4f/IpflH2H91Za8i8VvkCclxCaDEGQ2hJGIZ1YGRtnG+Pjp1ecQeaKOGURNHFq0fBAt3iDguc7fJAztnOBSXKPsP7qOUfYf3VwaEgnZkuYr5KLS+5poa6Qz88fFd2l00UiyJjUh1KSCQGxgHAIyRnO+3tB6U3ijCqFHQAKPiGwp5DwyV1DJFIynoQjEHBwcED2j/iu/8Aw0/5GX/Tb+lc32A5qwOoDzFBFSKVrsCZ1L8L4rBbwOza+dzIm1LsyRI2t2jc7I2NSncZ1rnIFNoeB3D5KQStglTiJzgjqDgbH3UrH2fu1IZbecEHIIhfII3BG3XNelwmhHA+WIVaeZBmoJhF48x5LYE7VWtoiQJIzSu8XcmkbmHnyY1EvknBLbLsCunu1z2u7drw+eKPQ8xlAYqu3LQEjUMKWd2JwFH5I9Ce9jd88/nDSShhMHWUhlK4IIZQV2IXAAxttXHELh5pXlZcFzqICkDOAD/yPH/nrV0z8S7dIANMTx5FJkGwoLYrRGii7SpxGe7OvGtEpx6d3u7gyuJG5rAuBgHfooycAejjJ9Hc5pjXXKPsP7qOUfYf3VRvE4k4p1l48vBhNh9aDQAZjZ4rTfIp+N/M/wAytQrKPJDxCODzrnSJHq5WNbBM45mcaiM9R++tF/xJa/nMH+sn9aOSjh1Qx/arPbcY6LPRHwxUGmIxGQUlRUb/AIktfzmD/WT+tH+JLX85g/1k/rVm+3eg3Z4vwnyKkqKjf8SWv5zB/rJ/Wj/Elr+cwf6yf1qX271OzxfhPkVWvLB97fn4fr1jNa15VeLwzcP0xTRu3OiOFkVjgNucA9KyanHo/GhtgPvOAx38AglpSsYvbRhy3FeUV7RTF2mD8Y8whfZI/wAB8ivKK9oqdpg/GPMKdkj/AAHyKb3/AKqT5DfVNFF/6qT5DfVNFK9txGPiMukHDeikjBiMab7SOYUlw31MX6NPqCnFN+G+pi/Rp9QU4rJ36RSxE0iiiiiuFwr/ANivuCH5z7V6m6hOxX3BD859q9TdKk1r38z6rWpfVN5BPexPqp/1qb6RVjqudiPVT/rU30irHWqSnd4fyj0CDv0isT7fffS5+a+yWoGp7t999Ln5r7JagaATmvckqf7w9FFFFVVSTW+8P2/9U0p3feH7f+qaVZZor6E6Ge5YH8vvciiiiu02ooooqKIoqV4Hw+GXXzxcHGFXkIXwWz3nwD0xsDscnrioquA8FxbuVaHMB8V8IDFtPriiiiiu1ZRRRRUUTe/9VJ8hvoNe15f+qk+Q30GvaJSWiUj9JtbD5FSnDfUxfo0+oKcU34b6mL9Gn1BTigj9IrCYmkUUUUVwuFf+xX3BD859q9TdQnYr7gh+c+1epulSa17+Z9VrUvqm8gnvYj1U/wCtTfSKsdVzsR6qf9am+kVY61SU7vD+UegQd+kVifb776XPzX2S1A1Pdvvvpc/NfZLUDQCc17klT/eHooooqqqSa33h+3/qmlO77w/b/wBU0qyzRX0J0M9ywP5fe5FFKQW7yMFjRnY9FUZJrmSJlJV1KsDghhggjwIrqorRNPWMv9XX2s6baLmnvCOEPcyBIweo1NjZR4knp0BwCd8YFMq1vsZw5BHbRxgr5zFNdEk6iDE8ceD0ByJBuAPQ6HOa4iNjuaRAbedzA9aIXa9odhghwzOAO5LcG4OlrHy489dRJ6sfacbdMDYeFVTtf2Qxme3DElsug36/hL+ESW6jf0vACtE4nY8jlb6uZKkHTGNWe9456dKONWHm1tNPnVyYnm04xq0KXxnfGcYzjxoPBsy04UTrAypOftNx+qSIFqdTF61rsduePNYLRVl8oPDEt7144wfCRjnYlhk4HUb5JyT12x0qtUb9oaQod3/Fo8tHExBbFApeFUUUstlIUMgjcxg6S4U6Qfj/AG9em9I1AQcl6MiMfW6a0wPNN7/1UnyG+g17Xl/6qT5DfQa9onJaJSX0m1sPkVKcN9TF+jT6gpxTfhvqYv0afUFOKCP0isJiaRRRRRXC4V/7FfcEPzn2r1N1CdivuCH5z7V6m6VJrXv5n1WtS+qbyCe9iPVT/rU30irHVc7Eeqn/AFqb6RVjrVJTu8P5R6BB36RWJ9vvvpc/NfZLUDU92+++lz819ktQNAJzXuSVP94eiiiiqqpJrfeH7f8AqmlO77w/b/1TaNsMDgHBBwehwc4PuPT9tWWaK+g+hppYkE/N97lZ+xnZ6SVjNreFBlQy7O2cZClgRpxkFv2DxIbdruAyQS62ZpVffmEd7IAB5mkBQcnb2/sIGs2nD186kth3UihhkXAA9N5kK4xgKBCuAB4n3YZ8XtVzeRModIbVLkBhnUzGfIb/AOfgVxjB3O/TFfsVoCN1paKbqjLmhcO3i6b67fhThur+fxgsSrTezCWvItxJb3bzGJ2Vo2mAKBlEhQrIAFyY8gYydPs2zFRt7a2Dsfwe6e3tJ454ECQyQorWsj92R0ZtTCdcnMQxgDqaNSOmeSKdK+6s+b8FNrW3gSNBeW1+XMzhMvcNuZGMOPhTg8vAz4V61vAgumu7a/8AN/SGp7hlEIiXmal5p21ByQR4++pa2tr2+ijkae2TlzswAtJT3oZHjGT5x0OnOPfRPbXt6t5aPPbqoBtWYWkuSJYQxIzcd0gSY8emfdRdZ2sx7coovGEaSxjSvdlLl+niXZjj9tQSRljhQWPgACSfiA3NWXyjJIL9xMyO+lMlI2jGNO3dZ3I/ip/5KLNZbqUMBkRa1bG6kMFOk+GQ2/yR78r0cPdEcGCprgtVgTPZrLZGpWjR+E7t+xsotDEbh1YqfgwRys5Jw3d1HfGSP8u2fGh3Vq0TlHBVlJBBBHTbIz1HsNbv2fshcWlvO5IaWGOZgvQF0DEDOTjJrOe3uHtOHzlVElxEJnIHTuI2hT10apCcHPT3nI+BKTsEudGAuncR+lBLGtYvmeqzvkndjStfpl5caDf+qk+Q30Gva8v/AFUnyG+g17R2S0Sp0m1sPkVKcN9TF+jT6gpxTfhvqYv0afUFOKCP0isJiaRRRRRXC4V/7FfcEPzn2r1N1CdivuCH5z7V6m6VJrXv5n1WtS+qbyCe9iPVT/rU30irHVc7Eeqn/WpvpFWOtUlO7w/lHoEHfpFYn2+++lz819ktQNT3b776XPzX2S1A0AnNe5JU/wB4eiiiiqqpJrfeH7f+qaCnd94ft/6poKss0V9CdDPcsD+X3uWr8W4RDPHc2sPB40nMBKtoswEMokSJ9Stkd6NjtuNNHFba30XEa8ISOSODnFtFmNAcSBHBVs5BjY7b92vOK3ECpcPa3N+bvkd0aJyxKiQwBlMfo8wvjOx73s294pJaaLgpc3pmMGlgyz7oBJyw4MYATUZNzgelvtszv0SkCX1reY9VlFaR2a4AsiWsx4ZHOoglR2ItcyO8kZR8OcnCxuMtv3tuprN60bs3xSBVtI34iYVMEzyJ51GgSRZIhGuDumVeQ6fHHuoVIaZ5J+6V91Z834KkZuEQ3Sxvb8HjUJPl8pZjUsbMki7Nv3gfdtRxLhENzDdQW/B40lCNAGK2a6JHi1I2Q2dtanI/6ovb2ygWJbfihAacBwL6I4V2ZpG3Jx3jnPvo4ze2UFtdTW3FDzjG8oxfRsXlSPEfdydR7qjA64ous7VI7cwKl4ypbi1GlfggIwBt1+CJXfrTnyeWqSXEge0W7AjJ0MIjpOpe98MQPdtv3qbduZI2vGMM/nCaVxJzVlycbjWu21OfJ5IguJOZJPGOWcGEOWJ1LseWrHH7PZQZvefFaXF9yfwH4VutuEQ3ElvdRcHj5DQOdJSzBYymJ4n06sbKrjfcczbqaq3bnktFaTW9ktokyNKpCwrzFYIykiEnoD+F/n28atFrcQI9ulvc3/mggfBVJ2UFTEIArco5XlmTGNjge6qv2483EVotpLPJEqMqc0SaQgCBOUXVdQ0+IJ6L+2/N6k/u1KHR73jD8ftKpN/6qT5DfQa9ry/9VJ8hvoNe1VktEo90m1sPkVKcN9TF+jT6gpxTfhvqYv0afUFOKCP0isJiaRRRRRXC4V/7FfcEPzn2r1N1CdivuCH5z7V6m6VJrXv5n1WtS+qbyCe9iPVT/rU30irHVc7Eeqn/AFqb6RVjrVJTu8P5R6BB36RWJ9vvvpc/NfZLUDU92+++lz819ktQNAJzXuSVP94eiiiiqqpJrfeH7f8AqmgqXXgs9z9zwvLp9LQB3c9M5I64P7q4ueyt5Eup7WZRlVzherMEUbHxYgftq7CgvcwEBbt0RtGVg2RBZEiAEXsCcdJy1m+ub21a5vngtmUW66kF3JnFuZpSQTb7kiXGNvR677J8Yt70C8neG2CyWogYC6kJUR85iwzANRIm9Hb0Ou+zH/xsTTyiS0v2t2ijRULzkF9UvOypl3BQxDfY4+OmkkCTiaSC3v3hltUNv8JOVMjc0sxDSdCrQ+kMbfHTG7IpNgkCI0neFl9a/wBj+MXSW9pBHBC4eGSZGa6kTuxuitqUQNg5lGME9DWaW/ZW8k1aLWY6WMbbLsw6jrV+4FZQRRwRXNpei5EbnumYd0MvM0aJAAuWjyBjfT7Nh0nDex5LhTBOnSSdl5iXY2E8ON7YeBU3bXF7YxRxtBbPzJ2UEXco700jyDI836DVjPuonuL2yW8u3gt2Ug3TKLuXIEUIUgZt+8SI8+HXHvqItbeBI0F5bX5czOEy9w25kYw4+FODy8DPhXrW8CC6a7tr/wA39IanuGUQiJeZqXmnbUHJBHj76JpGVP8AKO8hv3Myoj6UyEkaQY07d5kQn+GnnkskmW6k83SORuUciSVoxjWu4KpJk5xtjx61z2r7MXE1yz2tpdcvCga8s2QN95HLdffXXYXgzpNK1za3RQAxfB6lIkDKSCY3U9M+6hTYT+0XqYVT/Fn5Y2R1IiC9dApXGuCvfCbq9tFtbEwWzstvs/ncgBFuIomJHm5wSZFIG/jv7aN2/s54LawguFiHJiMKtHKz69CxoSQ0aaOgOAT1Ps3sPBreDRElxbX7XccEfOOucsC4wxDCX0WkibpseWPYKrPaTg8zw2Ma212ZyhSbmM76phGrNpLuw/AkO2OnxVdmWl0IgJYsSKyDPQ3xDQCuJyyKo9/6qT5DfQa9qV4r2RvUglZ7SZVWN2YkLgAKSSd+mKKrykNzQbwRnpBNwI8RhhPBoNhXnDfUxfo0+oKcU34b6mL9Gn1BTigD9IrEomkUUUUVwuFf+xX3BD859q9TdQnYr7gh+c+1epulSa17+Z9VrUvqm8gnvYj1U/61N9Iqx1XOxHqp/wBam+kVY61SU7vD+UegQd+kVifb776XPzX2S1A1Pdvvvpc/NfZLUDQCc17klT/eHooooqqqSu/k0inbzjzeSKP1ermQvLn08Y0yR6fHrnqOmN7DDbXt/bd+e2Qc07C0lO8E+2/nHiYgSPfj31Uuw1kknO5lit5jRjUsB0Z1ZxziOuPwf8m/hUvdcIhuoM23B41PNUailmPUzASDZj1CMvsOfYaZpHUN8fUpvs3uzfH1KsEU981zJBz7X4OKKbV5pLvzWlXGPONscnOc76vDG7WC2vbJbO0Se3ZSBaqxtJcgRQlgTi47xIjx4dc+6mqWdsZWhHBI9aKkrDl2XoyF1U51e2N/3Uz4bwiG2htYLjg8bylFgLaLNtciRanbJbO+hjk1cRBS1zbXtjFJIs9s/MnViDaSjvTSJGcHzjoNWce6nsnBL1p0nNzbao45IQPM5cYkaNmJ/wDY65iXHxmq5DwiG1SR7jg8ZDz5TCWZ0rIypGu7bd4j3b0vL2bQ3Mcg4NGI1iljZNNn3ndoijY1YOAjjJ37+3U1FE/tra9voo5Gntk5c7MALSU96GR4xk+cdDpzj30T217ereWjz26qAbVmFpLkiWEMSM3HdIEmPHpn3VEzcIhukje34PGAk+XylmNSxsySLs2/eB921HEuEQ3MN1Bb8HjSUI0AbRZrokeLUjZDZ21qcioorBez30UsEfPtTz3aPPmko06Y2kzjzjf0MeHWmtzbXtjFJIs9s/MnViDaSjvTSJGcHzjoNWce6ms9lbI0aNwSPMrFE+DstyFLnPe27qmmcPCIbVJHuODxkPPlMJZnSsjKka7tt3iPdvUUVij4LerO84ubfVJHHCR5nLjEbSMpH/sdcytn4hTPh9te3sVndme2Q6VulUWkpwZYSCpPnA1ACQ74HQfFTCLs2guZJDwaMxtFFGqabPuujSl2xqwMh0GRv3N+gpAcIhufNbiDg8YiPw5BSzBeN4mCDGr2urYPs9oqKJ12gub2S04lG81vpgikRsWsoLhrfmHBM50HD46Hpn3UVHdoLW3a0vlTg6RtDFIrPosxy2MPMDAq2dgwORv7KKiioUdo0I5MmNcJMDYzjMZ0ZGQDg6dQyOjCuq0/tr5PDcO1zaELKca42wEkxnLAgZWQjAye6dIzj0hnvE+BXVsQJbWfJ6cuMzDb3xasdfGl2Yk4jXktFRwSpNWfFZEJY2oO5MqKOVN+a3n+0m/to5U35ref7Sb+2q3Zo3wnyVTskf4D5K/9ivuCH5z7V6m6qPZnjnItI4pLa9DLrziynPWRmG+n2EVJ/wCKk/N77/Yz/wBtLUxZ806M8iG6lTsO9abAisEJoJ2BWjsR6qf9am+kVY6z3sz2yjgSUSW98C88ko/9Gc91iMdFqY//ACJD+b33+wuP7a0iVaWwGA5gD0CFPxcVnvb776XPzX2S1A1K9rLt7i+mmitbwo+jSTZzD0UCnYr7RUVypvzW8/2k39tBZqBEdGcQ005JSnZaK6O5zWkjkiijlTfmt5/tJv7aBDN+a3Y//Um/tqt2aL8J8lU7JH+A+StfYa9SPncy+WzzoxqaAa8as45wPTP4P+ffwqXuuLw2kGLbjEbHmqdJezPrpgZDso6B2b2DHsFR3k74m8UdzLELdowIy7y3JhVR3wCGWOQEZz1I6DrnZ3w/tzPaxctbKSXEjtlUvRnmSs5xm16AP18dPvxR+R1DfH1KZ7N7s3x9SpJLy2ErTDjcet1SJjzLL0Yy7KMafbI/76Z8N4vDcw2s9xxiNJQizlddmuiR4tLrgrnbWwwaTi7bzLcyT+ZyHmRRQ6eXfbcppWznzTfPOxjG2nxztxP26nme2laykjMLGUoUvScvE0ZUkWuARr6jPo+/NXFfS8PF4bpJEuOMRgJPhMPZjUsbK8bbrv3gPdtS8vaRBcxxjjMZjaKWRn1WfddGiCLnTgZDucHfubdDTHinbqe5jaI2UiASROG0XratDpLsBa7brp3+Pfxev5TJwVAsJCCcE6b3u7E5ObTffbb21FEjNxeG1SNLfjEZDz4fL2Z0rIzPI2y7d4n3b0cS4vDbQ3U9vxiN5SjThddm2uRItKLgLnfQowKQ4Z26ntohGLKSTMkjkhL1cCSRpMkG18NWNtziiDt1PC9zKtlJIZmEoQJeg5SJYwoJtcEnR1OPS92aiik5722do3bjceYmLp8JZbEqUOe7v3WNM4eLw3SSJccYjASfCYezGpY2V423XfvAe7ak73tvNLLBJ5nIOQ7SY5d8dWqNo8Z8029PPj0rjifbqe5iMZspI8SRuCUvWyI5FkyALXx0433GaiifRdpENzJGeMxiNYopFfVZ953aUOudODgIhwN+/v1FIDi8Nt5rbwcYjMQ+AJL2ZKRpExQ50+1FXJ9vtNLDymT6iPMJAAAQ2m9wSScjHmmdsD+Ie/HPZrtLeLbRW8FiZTBFHCS7z24OhQurM1uoGdOcAmoom3F5Imjljg4pz5L2SOB4081dmEmmByBGuoYhyc9BpyfGirRwnsuxuXvLvSZGfXHEjs8cRCCLWCwXXKVXGoqMDYAZJYqKKy0UUVFEUUUVFEUUUVFEUUUVFEUUUVFEUUUVFFW27G25vjcYbLaZmjyOW0yEhJmXGWcA4GTpGAcZANWSiiooiiiiooiiiiooiiiiooiiiiooiiiiooiiiioo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6" name="AutoShape 4" descr="data:image/jpeg;base64,/9j/4AAQSkZJRgABAQAAAQABAAD/2wCEAAkGBhQQEBQSEBQWFBUUFxoQFhgYFRoYHBgWGRohFxcYFxkaJSYjGBsvGRobIS8hJCo1LjgvFR4xNTwsNSYuLCkBCQoKDgwOGg8PGjUlHiU1MzIwNC8qMjUqNDUtNSwsLC4yLy80LzIpNDQsKjUtLCwvLCwwLCwtLDQsNC0sLCw0Nv/AABEIAOQAyAMBIgACEQEDEQH/xAAcAAABBQEBAQAAAAAAAAAAAAAAAwQFBgcCAQj/xABIEAACAQMCAwMGBw4GAwADAAABAgMABBESIQUTMQYiQQcUMjNRYSNxcoOxsrM0NUJEU1RzdIGRksPR0hZSk5ShwRUkYheE8f/EABwBAAIDAQEBAQAAAAAAAAAAAAUGAAQHAgMIAf/EADgRAAECAwQGBwgCAwEAAAAAAAEAAgMEEQUSITEyM0FRYXEGExQ0gZGxIjVScqGywfCC0RVC8WL/2gAMAwEAAhEDEQA/AKHY2MZiQlEJKqfRHsFLeYR/k0/hH9KLD1UfyF+gU4pde9144rZYECEYTfZGQ2Jv5hH+TT+Ef0o8wj/Jp/CP6U5jQswVcZY4GWCjoSSWbAUYBOT7Kf2vCGZ7mArIbiCPncuNVlzpxlTpbO+tMEdMNkE4FcX3VoDju27slXmZmRlTSLQHPLwUP5hH+TT+Ef0pSDg6yMFjhDseirGCT/x/zSldQylGV1OGUh1PsYbg1C99MCrUWXbcPVtF7ZUYVSNpwqOV440WLMrBEJCgZPTJwdvirx+GRhioSNiMDuBJBkgEAFMhjuOlaT2c4TJcsLq3kaKFljzFFDpCsoOqHVoCuqkkagN8sO7gUz49wGS2uGuriXWhjdVE1u8gIJJWBsLoVNTjDkg74x1NUxNxDELaHL/1Wu7JKv8Al2X6hjaEZcd2WdfDiqDJwtEZkeJVZTpZSi5B9hrnzCP8mn8I/pTqSVmJZ2LMTkljkknqSTXNXA91MSmqFLtuDrGi9toMKpv5hH+TT+Ef0o8wj/Jp/CP6U7kgZQpZSAw1LkEZGcZHtGQRn3VxX7edvXoIEE5NHkFf/JB2dtpvOudbwyaeVjXEjYzzM41A46D91aP/AILsfzO1/wBvF/bVI8in438z/MrUKNyprCFf3FZfb7Q20IgaKDD7Qob/AAXY/mdr/t4v7aP8F2P5na/7eL+2pmirKCKG/wAF2P5na/7eL+2j/Bdj+Z2v+3i/tqZoqKLNfKr2YtIeH6ora3RudEuVgjU4LbjIFZL5hH+TT+Bf6Vtvlg+9vz8P16xmnHo/Da6A+8K4/gIHaTiHtodiQ8wj/Jp/Av8ASjzCP8mn8C/0peimLqYfwjyQy+7ekPMI/wAmn8C/0o8wj/Jp/Av9KXoqdTD+EeSl929Mr2yjEUhEaAhGPoL/AJT7qKWv/VSfIb6popWtxjWxGXRTBF7PcS11VxYeqj+Qv0ClnJAOBk42GcZPgM+FI2Hqo/kL9ApxWYu0ivoOBjBbyHorz2L7D23EQ7q8sax4QoXVpWJAPMbBKohOoABeqHfqo0ngXZ028MEWrSLdmIEbNpkDBh31cserltOo4Kg5rJ+xnC7cvHcS33IKMwYD4JgdJwOYzeiQd2xgjI2rbOHKoiTQ5lXSCrltRYHcHUNm2PWikgWOh+zmMDns5rL7ZvMj9VfLmjKuw5Hnlmvmjhtk55cONL92EhsjS+yENjJGG2O3gasHZDiFnbTS/wDk7cybBVVo1cRMuoyB0J3Y5UDY+ht1GZnywcF5d0sgQCOdCGbJOqUE6wfZ8GUwPHDew1B8IuJb26t45XV2jcMZDy0kERdR6wqQMMe6SM6nwDkg1TuxIUwA0A/vj47uKZpqYdN2aHt0LuPtAEFvrWmW3gtK7K8dsrriEzwXEzyMoISSVuWCNQkEcZPpY0kgjYacdGqwcecO8Vs2CJ9asrFgrxhcSJ3erFGJAO3cPsqK7JdgjZsJLi4e6dNXKLalWMMMMQrO5LHcaidgcADJzJ8fEryQxxHA9edM3LcmOWEYAOQ8fLeTUCD+AMgsDRiGXlvtjHgkSP1d89Vo/vAeiwq54M0N0bWdliZXEbvnKKCR8Jk6crg6t8bezwmO0PZU2Fs/OjBka783jkJYAwiEyBkXOASwIOQemB0yXHlFeE8U5itrjYos4BGVKMYpUCbMpEahgT1LAqTilvKDw+OG14YkcwnVI50WQEEOMxElcE90EBQATgYG+KHGE2GIhpl+U8Nno83ElG3qB2JwwN0muPhiMsRmlez9lBdWMM99OyxWEs0bJj0+YY3jQEe4AYAJOsjIqho4YZBBB8RvWh9i+IQ23Cp554WkCXaOgAI1SqqaGDeADDc+Gk9elZ3DFpVVHRQF/cMV5TFLjDtor1jXxMTDa1YHGmOGZNBxxx8FqXkU/G/mf5lahWX+RT8b+Z/mVqFEJTUj92pP6Q+8Ynh9oRRRRVpA0UUx4PxyC8j5trKkqZxqQ5weuD4qcEbHfeq32k8qdpYu8bCSR42COFAUDI1elIVB6gbHxr8Lg3NekOE+KaMBJ4JLywfe35+H69YzVr4v23k41Ja27KIIXkGpY5BIWbBKtzCo2BwQoGMg5yMARfEey0sEyxGSBteNBMyRM2Tp9VI2rr/lLZ+PajVi29ISpdLx4l1xxFct2fht8FRtayppjmkt2bxXHJRFFK3Vs0TtHICrIdLA/wDB94I3B8QRSAkBJAO43P8AyPpB/dT0yNDiNa9jgQ7Ig4HbhvwSy5rmkgjELqiiivVcpC/9VJ8hvqmii/8AVSfIb6popUt7WM5IxZ2i5cWHqo/kL9ApxTfh/qo/kL9Aq09nbS5EjQm2uORcLJBKUg3ClcFwxA7wyQobu998AkmsucHOfdbmTvW6zE82SlGxDQ4DCtK4bFXq0TyKxMJ7koUCaE5gx32cseU2fYFEo3/zD2V12l8kZhhElnI8rJkujhcsOuUK6cEDPd0nORjHjQLO+l0S29u/3ZHySq7s4G406d2wCwwNsSN7ci3DY6BFBeh03MwrWkXtlzjUZ4UxBX0bxThMV1Hyp0DoSG0kkbg5HQjxqBteFwTR3fDwpgVcaVXusquMpMhA6mVGZWJY5TfHoh32R4rc3UbzXMQgVmxDGVYOFHVnLHfJ6dxenjnZW+lkhnDI7Sq4ZjB3C2wjReUO7hQxyzsxA5nTcFC4ocVnT77KwycAdhqK+GCYcMkng5sMcQKQysxLBxqibvosOFxI+ktkk9QM6izEOuFdnAlw9xKGM2dPMMm0i6FUMUUKqHCgEAfgg74UiTs74mKNp1ELvhShYHEnQorba9wcEDcYNVvtX5QlsJ4kMDyRPkPMrjCMpAMYAzqkC5YqdO3TO+P0kAVK5hw3RHBrBUlZ75T+Hxpe86HJW5jW41DdGb0cow2PdVWOD+GD0Iqb7OcAi4nwqMTkQeZu6pKOnLJWSXVqOMHxOdigPgQaDwt5J+TbeiJJAAOWJCjy6Vcjo2O6CQpAOkk+Jqx9veKBHXh1uGjt7TuY1N8I5AYswPXBJx13Zj7MCw9tXRTkcKcU9vl4pbAkGn221cHCuDRkabCcqE0w8nHlKtpYORbCMx2kW0B169b4bLFiMh9JPdOdskdTik1dOxl0L2FuEzZCMDJA6j1Tx4YLpxjT6RySPEfhDTS/jBB6EEYII2IIO4IOxB9leEx7VIgyP04IrY5MG/JxAA9mNR/sD/tjt3rT/Ip+N/M/zK1Csv8AIp+N/M/zK1CiUpqR+7UkdIfeMTw+0IoorPPLHx5oYIrZMjzkuXIOPgowupevi0iAjGCNVWHuDWlxQqXgOmIrYTc3GiqfalDa8WmeAlHSQTIwABVpUVnAHQqSTlSMHJznrVMWEDGBjSNI9w22/wCB+6uLAhctGNAO22wPvAG3h1rhW5ZwfRY93w0n/L8Xs+PHsyBiOLnuplu9U8WBY8Wy4kV8VwcyIRSlcKV2EbSRkc6c1IcCsEe9t8g96UBsMy52PipG+3Wtdj4TEsbxBBokBVxudYYaW1sTqYldsk5x8VZNwW6SO8tmkdUAlBJZgowAcnJx7f8AmteurkRrqPtCqOhZjsqjPiTt/wAnYE0s2wX9YwAnL8qtbTWCbNAMh+VTvKHw1HkgcjfS6N7GUEFQ3tALscf/AEc5qlSRYdzv3m1HPxAY+LArVh2fSTL3QEkj9dzhF8I0IwdAycE7ksx2zgQ3aDs7bebT8uJYHt1M4YKhdkVS+5zqZGCsvePVT/lpg6MdIodnRmMjAuAF2tcGhzqkj+sEhT1kxY8Z8a8ACMByA/pUGiiit+SokL/1UnyG+qaKL/1UnyG+qaKVLe1jOSMWdouXHD/VR/IX6BV38lvGZILxo40EguOWkheQqEIMjq2rDZZgZe7jvMBuN80iw9VH8hfoFSttxiSOIxKRpLpODjvLIhDKyn4wOo/BGMb5zERHQ4l4b/pt+i2+fkjOSTYbAC6gpXZlj++RX0fCGA75BOTuAVGM7bEnwwOvhnboE7Wwji1cpETWxkfSoXU56s2PSY+071jPBfKVNbpO7MJp53R9LxFVXSNBOtMasxqmFAGCOpyaQ4X5Tb6GQNJLzlJyyuqjIJyQpUDRsSB4dMg4ooJ6ETt8kjwrAnYocWty34V5Vp55LdKb2fEI5tXKdX0OYm0nOl19JT7xWE8W7bz3MM0MpZ0mcSgPgmEhtQWJ0061xgd5R0O3iWPZ7i9xbTB7QsX3OgKzhwBkho19PbPvGTjHWoZxt8NGKsw+jccy7orzdIyB/J2eVONFvzcPZ2fmvqU7Iqao9KlSrZYNl2Oo77AYXABGTW/KH2eD8LYL3jb/APsBpGLHC5MhLE9dBf6AOmHPAe0tyXjhv4EhkdOYWWTu7kBAFYelnUGUM2kiPJPNXFpq24BwoUvQojoMQPbmDXyWK+SzgwmvFlxqEBLPkYCFlIiYHPeJIcYA20gn0hVY4/ctJd3LOSx58y5PsWRlUfsUAfsqyT2R4HxWPS2YcqQWOTyHOh9RwTle9vjJ0e+lO33ZGQXPnFqjTQ3PwqmJNQVjuR8HnII7wbG+o9TuRT4Z6ktAxBx/tP0vNs/yLY73ezEZ7NRTbo+G/iFDdhblk4la6CRqk0N71KnIpTt9YxQ38ywsG1MZGABAR2OWTByWOe8Wzg8wAAaSWn/J72bMDvf3oMEVuDp5qadTEYLd7vADwwNywwdiDSeKcUe6mknkADSMXIH4Oei52zgYGcb4z41y4XJcNcMSVYgOEza7osJ3ssbQ0yJxw/PMLRfIp+N/M/zK1Csv8in438z/ADK1Cr8pqR+7UodIfeMTw+0IrFvKzxxbi8SJVI81DxliR3mk0MwA8AAi7531HbYE7TWLeWCHTxFDpwHgU5041MruG3/CIXlg+wFfaKk3XqjRfvR+4Z9geN9OdD+81RYBhQMg422GOm3QU/4XwY3kqwA4D5DnbITHeIz1OOnx+PSo6zjKoqt1G3x+/wCM9f2074PxpoLhJIwSEOWPgyEbqM41ZB6g46b+FAoofR3V540/C0SYc7spaBRxbgNtaZK99urFIeHhIlCKJkOB7SxJPvOfbVV7KcTFvdRsygqxMXQZVpiilxtnPcRT7iasvbTi8VzYBoXVvhYiRkalyTjWvVTsevsNQPZXgEk7rOI9UUeJVywUSMpyqqcHO4znYbDJGaDytGyjuu3mtc8QN+1LMqYXYYwi51w31oKfValUVJEty13C3dGgWrMNOSrxF8g4ztziACSNs7ajl5Z8QWXIXUrLjUjqVZc5xlT4HBwRtsfYccBCsskrsVTQi4JGkaC7vJnPd2cA5A9UDuMYX2VYTXPZ5hAzQ03LI7q1eKR4pAA8baW0nUPaCDtkYIO4B3wcUlSdsxKKz5LMNbE9S7d5yffqJpSvq6U63qGdcavoKkCgrtwWZxbt91zKuCQv/VSfIb6poov/AFUnyG+qaKXbe1jOSJ2douXFh6qP5C/QKcU3sPVR/IX6BTisufpFfQsvqm8giiiuonCspKhwGDFSSAyggspI3XIyMjpnNfgxK9HuLWkgV4KV4J2TubxgIIjpO/MYFYxuR6eN9wfRBO1bR2Q7Gx8NjZUZneTSZHO2So2CqNlXJYgbnvbk1z2O7SvxGIz8sRIGeILq5hYjT3tWF0gHWNJBzscjoTtX23h4eAsgdpGRnjUK2lio2UyYIXJwM74znHTJqDBhwhf+pWX2laU5PxOzkUoaXW44jlnTyXvaeJebas6h1MnIClR6bsrqzSdUVeWTpAOpuXnGnNWGs47J+UOW/wCIrE6iOLRIyKgJJcBcCRz1AXmHYAZK+IFaPVhj2vF5qETMrFlYhhRRR39rOPKb2IuLuZbm2xJpiETRZ0t3WZgyZ2YnWQQcegOucBl5M4eIpNocSR20ZKusydDgnEWrB9LqVyu461O9veA3AY39lLKsscYiaNBkOiszZ0j0mHMbYg+GMHOc54lxfibwM1wbkQM4jYurR94jIXGlSUwDk+jkgb6sVUiUZEL6GvDJMEkIk1JtljEZdJoA6t8EnZzrxzSfanthPeySB5CYRI3LRRpXQrMI2I6klcHve0bDFQNFFCojy914rQJSVhysIQoYwH14nitP8in438z/ADK1Csv8in438z/MrUKMympH7tWZ9IfeMTw+0IrPfKrxQSCPh6JzJJsT4UkuoRxo0xhTqDEOC2QFCHPWtCoqw9t5pFUBcCR7Jod4zXzDxe0MMzpPG0ZQphGG4JAIOAT4t1+L2V5WreWbgKNAl3kh0IgIwCGV2yuc9CrZIP8A9HI6EY+bjlnDam2yG05ycnIwo28P3+6gseB1broWm2BONdJtvE+zgSc654nbUEftFNdnPu21/TD6DWv1jXBrkR3UDnOI3Ej48E3BJ/p1ODjNavecZjiCsdbB1LqY43lDAYOxjB3IYY9u+OlKlrsc6Iy6K4f2hVtRWGccA4VAFccs89ydT26uAHGQCHHuZTkEHwOay7tdxBtb2rySOIn1KZQNJZRqAZgAOhwGPTAPUVaOPXMsVqt1MXEhAWOJQiiCWZTHnVglyisw3JBIzgbYz/8A/v7TuST4nPjTb0L6PGcL5lz6BhF0gV9sY7cwBSu+vBIluTNGthioJxz2cf6XMcgYBlOQdwRXVFFbiK0xSmkL/wBVJ8hvqmii/wDVSfIb6popVt7WM5IvZ2i5cWHqo/kL9ApxTew9VH8hfoFOKy5+kV9Cy+qbyCney/Z6K8YrJNIj5OiONVLOEUO5GoEHYgAbbg9fC+3HkftpI9VtLNGWUFdY1gZ3yytpfocY1Dp8eaH2evRZxPeqBz0lEEAcMUbUmX2Uqc6Gbqcdwe2tW8n3ah7+BpZmTmK2ho0BAUAtpfBJbvDbqR8GcYIarkgITw4HE12j0/c6pAtianIUy6LCe4MBpwrTKn5px2p92Q7Jpw6Exo7OXbmOxwMvpC91R6IwowMn4zVP8qXGIZrVGjdJ0aQIjxyI4imVSx9HqWiZ85O2hdu9mrLw7ylWM5VUm77kqq6HJIyQG7oIwQNXXYHfG+MJe4EvfUBVZnmRB0jEp1aU2GAF0rsBsg2GABbmIrWMuhV7Fk4s1Oda84tIcajPHw5+qf8AZ6ASXcKtOLcatfNLBdAQFyVY4AbAIGdt98jY/RkMupQ2CMgNgjBGd8EeBr5gmi1KynowK/vGKtl72/vby3Fm2l2lOhii4eUNgCMKNlGc565BwcAHVXlY7WNLTmjdv2VHmYzYrCLtMa0FOJO3etQh8o9g0zRc8KVOnUwKoxGclZD3SBjqTjpjNd9r+zIvlVZZ5I4lIOmJRlnOUBckNqUahgYABBJztpyBOwV84ObWQDoQ2nf9melbT2aS5NhELtitwUIZsKWUnOkkbqW04J8M5q5CiOiVD20S3aEpBkjDiSsa9yIqCKY4L51t5NSKTjJAJwcjPjg+zNKVK9qUdbycSpGkgkbVy8hGychwjFtBIOo4YjvdAQS0VQWI0NeQFpklGdGl2RHChIC0/wAin438z/MrUKy/yKfjfzP8ytQozKakfu1Zp0h94xPD7QiiiirSBqK7Q9nI75EjmL8tZBKyqQBJpzhXOM6cnPdIO3Wmlx2BsHxm0hXGR3EEfXrnl6c+7PTw61YKK/CAc122I5tC00osk8pPZSOxRJ7SJUjxy3AYD4TIEXXLMzZILZOBGPfVCtbuSJWVJJFDAhtLsoOTqJAUgKcjqoBrYfLB97fn4fr1jNM1gWdLRGxIsRgcSQMQCMBx5pfn6wo19hoXZ4pLzYAYTuAkFgmFDY6agNj7j1GTjGTStFFNzILIZJYAK50Q1z3OABOSKKKK9VwkL/1UnyG+qaKL/wBVJ8hvqmilS3tYzkjFnaLlxYeqj+Qv0CnFJcPiPKj2PoL4f/IpflH2H91Za8i8VvkCclxCaDEGQ2hJGIZ1YGRtnG+Pjp1ecQeaKOGURNHFq0fBAt3iDguc7fJAztnOBSXKPsP7qOUfYf3VwaEgnZkuYr5KLS+5poa6Qz88fFd2l00UiyJjUh1KSCQGxgHAIyRnO+3tB6U3ijCqFHQAKPiGwp5DwyV1DJFIynoQjEHBwcED2j/iu/8Aw0/5GX/Tb+lc32A5qwOoDzFBFSKVrsCZ1L8L4rBbwOza+dzIm1LsyRI2t2jc7I2NSncZ1rnIFNoeB3D5KQStglTiJzgjqDgbH3UrH2fu1IZbecEHIIhfII3BG3XNelwmhHA+WIVaeZBmoJhF48x5LYE7VWtoiQJIzSu8XcmkbmHnyY1EvknBLbLsCunu1z2u7drw+eKPQ8xlAYqu3LQEjUMKWd2JwFH5I9Ce9jd88/nDSShhMHWUhlK4IIZQV2IXAAxttXHELh5pXlZcFzqICkDOAD/yPH/nrV0z8S7dIANMTx5FJkGwoLYrRGii7SpxGe7OvGtEpx6d3u7gyuJG5rAuBgHfooycAejjJ9Hc5pjXXKPsP7qOUfYf3VRvE4k4p1l48vBhNh9aDQAZjZ4rTfIp+N/M/wAytQrKPJDxCODzrnSJHq5WNbBM45mcaiM9R++tF/xJa/nMH+sn9aOSjh1Qx/arPbcY6LPRHwxUGmIxGQUlRUb/AIktfzmD/WT+tH+JLX85g/1k/rVm+3eg3Z4vwnyKkqKjf8SWv5zB/rJ/Wj/Elr+cwf6yf1qX271OzxfhPkVWvLB97fn4fr1jNa15VeLwzcP0xTRu3OiOFkVjgNucA9KyanHo/GhtgPvOAx38AglpSsYvbRhy3FeUV7RTF2mD8Y8whfZI/wAB8ivKK9oqdpg/GPMKdkj/AAHyKb3/AKqT5DfVNFF/6qT5DfVNFK9txGPiMukHDeikjBiMab7SOYUlw31MX6NPqCnFN+G+pi/Rp9QU4rJ36RSxE0iiiiiuFwr/ANivuCH5z7V6m6hOxX3BD859q9TdKk1r38z6rWpfVN5BPexPqp/1qb6RVjqudiPVT/rU30irHWqSnd4fyj0CDv0isT7fffS5+a+yWoGp7t999Ln5r7JagaATmvckqf7w9FFFFVVSTW+8P2/9U0p3feH7f+qaVZZor6E6Ge5YH8vvciiiiu02ooooqKIoqV4Hw+GXXzxcHGFXkIXwWz3nwD0xsDscnrioquA8FxbuVaHMB8V8IDFtPriiiiiu1ZRRRRUUTe/9VJ8hvoNe15f+qk+Q30GvaJSWiUj9JtbD5FSnDfUxfo0+oKcU34b6mL9Gn1BTigj9IrCYmkUUUUVwuFf+xX3BD859q9TdQnYr7gh+c+1epulSa17+Z9VrUvqm8gnvYj1U/wCtTfSKsdVzsR6qf9am+kVY61SU7vD+UegQd+kVifb776XPzX2S1A1Pdvvvpc/NfZLUDQCc17klT/eHooooqqqSa33h+3/qmlO77w/b/wBU0qyzRX0J0M9ywP5fe5FFKQW7yMFjRnY9FUZJrmSJlJV1KsDghhggjwIrqorRNPWMv9XX2s6baLmnvCOEPcyBIweo1NjZR4knp0BwCd8YFMq1vsZw5BHbRxgr5zFNdEk6iDE8ceD0ByJBuAPQ6HOa4iNjuaRAbedzA9aIXa9odhghwzOAO5LcG4OlrHy489dRJ6sfacbdMDYeFVTtf2Qxme3DElsug36/hL+ESW6jf0vACtE4nY8jlb6uZKkHTGNWe9456dKONWHm1tNPnVyYnm04xq0KXxnfGcYzjxoPBsy04UTrAypOftNx+qSIFqdTF61rsduePNYLRVl8oPDEt7144wfCRjnYlhk4HUb5JyT12x0qtUb9oaQod3/Fo8tHExBbFApeFUUUstlIUMgjcxg6S4U6Qfj/AG9em9I1AQcl6MiMfW6a0wPNN7/1UnyG+g17Xl/6qT5DfQa9onJaJSX0m1sPkVKcN9TF+jT6gpxTfhvqYv0afUFOKCP0isJiaRRRRRXC4V/7FfcEPzn2r1N1CdivuCH5z7V6m6VJrXv5n1WtS+qbyCe9iPVT/rU30irHVc7Eeqn/AFqb6RVjrVJTu8P5R6BB36RWJ9vvvpc/NfZLUDU92+++lz819ktQNAJzXuSVP94eiiiiqqpJrfeH7f8AqmlO77w/b/1TaNsMDgHBBwehwc4PuPT9tWWaK+g+hppYkE/N97lZ+xnZ6SVjNreFBlQy7O2cZClgRpxkFv2DxIbdruAyQS62ZpVffmEd7IAB5mkBQcnb2/sIGs2nD186kth3UihhkXAA9N5kK4xgKBCuAB4n3YZ8XtVzeRModIbVLkBhnUzGfIb/AOfgVxjB3O/TFfsVoCN1paKbqjLmhcO3i6b67fhThur+fxgsSrTezCWvItxJb3bzGJ2Vo2mAKBlEhQrIAFyY8gYydPs2zFRt7a2Dsfwe6e3tJ454ECQyQorWsj92R0ZtTCdcnMQxgDqaNSOmeSKdK+6s+b8FNrW3gSNBeW1+XMzhMvcNuZGMOPhTg8vAz4V61vAgumu7a/8AN/SGp7hlEIiXmal5p21ByQR4++pa2tr2+ijkae2TlzswAtJT3oZHjGT5x0OnOPfRPbXt6t5aPPbqoBtWYWkuSJYQxIzcd0gSY8emfdRdZ2sx7coovGEaSxjSvdlLl+niXZjj9tQSRljhQWPgACSfiA3NWXyjJIL9xMyO+lMlI2jGNO3dZ3I/ip/5KLNZbqUMBkRa1bG6kMFOk+GQ2/yR78r0cPdEcGCprgtVgTPZrLZGpWjR+E7t+xsotDEbh1YqfgwRys5Jw3d1HfGSP8u2fGh3Vq0TlHBVlJBBBHTbIz1HsNbv2fshcWlvO5IaWGOZgvQF0DEDOTjJrOe3uHtOHzlVElxEJnIHTuI2hT10apCcHPT3nI+BKTsEudGAuncR+lBLGtYvmeqzvkndjStfpl5caDf+qk+Q30Gva8v/AFUnyG+g17R2S0Sp0m1sPkVKcN9TF+jT6gpxTfhvqYv0afUFOKCP0isJiaRRRRRXC4V/7FfcEPzn2r1N1CdivuCH5z7V6m6VJrXv5n1WtS+qbyCe9iPVT/rU30irHVc7Eeqn/WpvpFWOtUlO7w/lHoEHfpFYn2+++lz819ktQNT3b776XPzX2S1A0AnNe5JU/wB4eiiiiqqpJrfeH7f+qaCnd94ft/6poKss0V9CdDPcsD+X3uWr8W4RDPHc2sPB40nMBKtoswEMokSJ9Stkd6NjtuNNHFba30XEa8ISOSODnFtFmNAcSBHBVs5BjY7b92vOK3ECpcPa3N+bvkd0aJyxKiQwBlMfo8wvjOx73s294pJaaLgpc3pmMGlgyz7oBJyw4MYATUZNzgelvtszv0SkCX1reY9VlFaR2a4AsiWsx4ZHOoglR2ItcyO8kZR8OcnCxuMtv3tuprN60bs3xSBVtI34iYVMEzyJ51GgSRZIhGuDumVeQ6fHHuoVIaZ5J+6V91Z834KkZuEQ3Sxvb8HjUJPl8pZjUsbMki7Nv3gfdtRxLhENzDdQW/B40lCNAGK2a6JHi1I2Q2dtanI/6ovb2ygWJbfihAacBwL6I4V2ZpG3Jx3jnPvo4ze2UFtdTW3FDzjG8oxfRsXlSPEfdydR7qjA64ous7VI7cwKl4ypbi1GlfggIwBt1+CJXfrTnyeWqSXEge0W7AjJ0MIjpOpe98MQPdtv3qbduZI2vGMM/nCaVxJzVlycbjWu21OfJ5IguJOZJPGOWcGEOWJ1LseWrHH7PZQZvefFaXF9yfwH4VutuEQ3ElvdRcHj5DQOdJSzBYymJ4n06sbKrjfcczbqaq3bnktFaTW9ktokyNKpCwrzFYIykiEnoD+F/n28atFrcQI9ulvc3/mggfBVJ2UFTEIArco5XlmTGNjge6qv2483EVotpLPJEqMqc0SaQgCBOUXVdQ0+IJ6L+2/N6k/u1KHR73jD8ftKpN/6qT5DfQa9ry/9VJ8hvoNe1VktEo90m1sPkVKcN9TF+jT6gpxTfhvqYv0afUFOKCP0isJiaRRRRRXC4V/7FfcEPzn2r1N1CdivuCH5z7V6m6VJrXv5n1WtS+qbyCe9iPVT/rU30irHVc7Eeqn/AFqb6RVjrVJTu8P5R6BB36RWJ9vvvpc/NfZLUDU92+++lz819ktQNAJzXuSVP94eiiiiqqpJrfeH7f8AqmgqXXgs9z9zwvLp9LQB3c9M5I64P7q4ueyt5Eup7WZRlVzherMEUbHxYgftq7CgvcwEBbt0RtGVg2RBZEiAEXsCcdJy1m+ub21a5vngtmUW66kF3JnFuZpSQTb7kiXGNvR677J8Yt70C8neG2CyWogYC6kJUR85iwzANRIm9Hb0Ou+zH/xsTTyiS0v2t2ijRULzkF9UvOypl3BQxDfY4+OmkkCTiaSC3v3hltUNv8JOVMjc0sxDSdCrQ+kMbfHTG7IpNgkCI0neFl9a/wBj+MXSW9pBHBC4eGSZGa6kTuxuitqUQNg5lGME9DWaW/ZW8k1aLWY6WMbbLsw6jrV+4FZQRRwRXNpei5EbnumYd0MvM0aJAAuWjyBjfT7Nh0nDex5LhTBOnSSdl5iXY2E8ON7YeBU3bXF7YxRxtBbPzJ2UEXco700jyDI836DVjPuonuL2yW8u3gt2Ug3TKLuXIEUIUgZt+8SI8+HXHvqItbeBI0F5bX5czOEy9w25kYw4+FODy8DPhXrW8CC6a7tr/wA39IanuGUQiJeZqXmnbUHJBHj76JpGVP8AKO8hv3Myoj6UyEkaQY07d5kQn+GnnkskmW6k83SORuUciSVoxjWu4KpJk5xtjx61z2r7MXE1yz2tpdcvCga8s2QN95HLdffXXYXgzpNK1za3RQAxfB6lIkDKSCY3U9M+6hTYT+0XqYVT/Fn5Y2R1IiC9dApXGuCvfCbq9tFtbEwWzstvs/ncgBFuIomJHm5wSZFIG/jv7aN2/s54LawguFiHJiMKtHKz69CxoSQ0aaOgOAT1Ps3sPBreDRElxbX7XccEfOOucsC4wxDCX0WkibpseWPYKrPaTg8zw2Ma212ZyhSbmM76phGrNpLuw/AkO2OnxVdmWl0IgJYsSKyDPQ3xDQCuJyyKo9/6qT5DfQa9qV4r2RvUglZ7SZVWN2YkLgAKSSd+mKKrykNzQbwRnpBNwI8RhhPBoNhXnDfUxfo0+oKcU34b6mL9Gn1BTigD9IrEomkUUUUVwuFf+xX3BD859q9TdQnYr7gh+c+1epulSa17+Z9VrUvqm8gnvYj1U/61N9Iqx1XOxHqp/wBam+kVY61SU7vD+UegQd+kVifb776XPzX2S1A1Pdvvvpc/NfZLUDQCc17klT/eHooooqqqSu/k0inbzjzeSKP1ermQvLn08Y0yR6fHrnqOmN7DDbXt/bd+e2Qc07C0lO8E+2/nHiYgSPfj31Uuw1kknO5lit5jRjUsB0Z1ZxziOuPwf8m/hUvdcIhuoM23B41PNUailmPUzASDZj1CMvsOfYaZpHUN8fUpvs3uzfH1KsEU981zJBz7X4OKKbV5pLvzWlXGPONscnOc76vDG7WC2vbJbO0Se3ZSBaqxtJcgRQlgTi47xIjx4dc+6mqWdsZWhHBI9aKkrDl2XoyF1U51e2N/3Uz4bwiG2htYLjg8bylFgLaLNtciRanbJbO+hjk1cRBS1zbXtjFJIs9s/MnViDaSjvTSJGcHzjoNWce6nsnBL1p0nNzbao45IQPM5cYkaNmJ/wDY65iXHxmq5DwiG1SR7jg8ZDz5TCWZ0rIypGu7bd4j3b0vL2bQ3Mcg4NGI1iljZNNn3ndoijY1YOAjjJ37+3U1FE/tra9voo5Gntk5c7MALSU96GR4xk+cdDpzj30T217ereWjz26qAbVmFpLkiWEMSM3HdIEmPHpn3VEzcIhukje34PGAk+XylmNSxsySLs2/eB921HEuEQ3MN1Bb8HjSUI0AbRZrokeLUjZDZ21qcioorBez30UsEfPtTz3aPPmko06Y2kzjzjf0MeHWmtzbXtjFJIs9s/MnViDaSjvTSJGcHzjoNWce6ms9lbI0aNwSPMrFE+DstyFLnPe27qmmcPCIbVJHuODxkPPlMJZnSsjKka7tt3iPdvUUVij4LerO84ubfVJHHCR5nLjEbSMpH/sdcytn4hTPh9te3sVndme2Q6VulUWkpwZYSCpPnA1ACQ74HQfFTCLs2guZJDwaMxtFFGqabPuujSl2xqwMh0GRv3N+gpAcIhufNbiDg8YiPw5BSzBeN4mCDGr2urYPs9oqKJ12gub2S04lG81vpgikRsWsoLhrfmHBM50HD46Hpn3UVHdoLW3a0vlTg6RtDFIrPosxy2MPMDAq2dgwORv7KKiioUdo0I5MmNcJMDYzjMZ0ZGQDg6dQyOjCuq0/tr5PDcO1zaELKca42wEkxnLAgZWQjAye6dIzj0hnvE+BXVsQJbWfJ6cuMzDb3xasdfGl2Yk4jXktFRwSpNWfFZEJY2oO5MqKOVN+a3n+0m/to5U35ref7Sb+2q3Zo3wnyVTskf4D5K/9ivuCH5z7V6m6qPZnjnItI4pLa9DLrziynPWRmG+n2EVJ/wCKk/N77/Yz/wBtLUxZ806M8iG6lTsO9abAisEJoJ2BWjsR6qf9am+kVY6z3sz2yjgSUSW98C88ko/9Gc91iMdFqY//ACJD+b33+wuP7a0iVaWwGA5gD0CFPxcVnvb776XPzX2S1A1K9rLt7i+mmitbwo+jSTZzD0UCnYr7RUVypvzW8/2k39tBZqBEdGcQ005JSnZaK6O5zWkjkiijlTfmt5/tJv7aBDN+a3Y//Um/tqt2aL8J8lU7JH+A+StfYa9SPncy+WzzoxqaAa8as45wPTP4P+ffwqXuuLw2kGLbjEbHmqdJezPrpgZDso6B2b2DHsFR3k74m8UdzLELdowIy7y3JhVR3wCGWOQEZz1I6DrnZ3w/tzPaxctbKSXEjtlUvRnmSs5xm16AP18dPvxR+R1DfH1KZ7N7s3x9SpJLy2ErTDjcet1SJjzLL0Yy7KMafbI/76Z8N4vDcw2s9xxiNJQizlddmuiR4tLrgrnbWwwaTi7bzLcyT+ZyHmRRQ6eXfbcppWznzTfPOxjG2nxztxP26nme2laykjMLGUoUvScvE0ZUkWuARr6jPo+/NXFfS8PF4bpJEuOMRgJPhMPZjUsbK8bbrv3gPdtS8vaRBcxxjjMZjaKWRn1WfddGiCLnTgZDucHfubdDTHinbqe5jaI2UiASROG0XratDpLsBa7brp3+Pfxev5TJwVAsJCCcE6b3u7E5ObTffbb21FEjNxeG1SNLfjEZDz4fL2Z0rIzPI2y7d4n3b0cS4vDbQ3U9vxiN5SjThddm2uRItKLgLnfQowKQ4Z26ntohGLKSTMkjkhL1cCSRpMkG18NWNtziiDt1PC9zKtlJIZmEoQJeg5SJYwoJtcEnR1OPS92aiik5722do3bjceYmLp8JZbEqUOe7v3WNM4eLw3SSJccYjASfCYezGpY2V423XfvAe7ak73tvNLLBJ5nIOQ7SY5d8dWqNo8Z8029PPj0rjifbqe5iMZspI8SRuCUvWyI5FkyALXx0433GaiifRdpENzJGeMxiNYopFfVZ953aUOudODgIhwN+/v1FIDi8Nt5rbwcYjMQ+AJL2ZKRpExQ50+1FXJ9vtNLDymT6iPMJAAAQ2m9wSScjHmmdsD+Ie/HPZrtLeLbRW8FiZTBFHCS7z24OhQurM1uoGdOcAmoom3F5Imjljg4pz5L2SOB4081dmEmmByBGuoYhyc9BpyfGirRwnsuxuXvLvSZGfXHEjs8cRCCLWCwXXKVXGoqMDYAZJYqKKy0UUVFEUUUVFEUUUVFEUUUVFEUUUVFEUUUVFFW27G25vjcYbLaZmjyOW0yEhJmXGWcA4GTpGAcZANWSiiooiiiiooiiiiooiiiiooiiiiooiiiiooiiiioo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78" name="Picture 6" descr="http://www.pinces.cz/media/images/news/jihocesky-kr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8"/>
            <a:ext cx="1749601" cy="1994546"/>
          </a:xfrm>
          <a:prstGeom prst="rect">
            <a:avLst/>
          </a:prstGeom>
          <a:noFill/>
        </p:spPr>
      </p:pic>
      <p:pic>
        <p:nvPicPr>
          <p:cNvPr id="3080" name="Picture 8" descr="http://www.risy.cz/Files/Images/jihocesky/reginf/Tur_JI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340768"/>
            <a:ext cx="4762500" cy="384810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971600" y="5589240"/>
            <a:ext cx="5341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Podle mapy popiš povrch a vodstvo Jihočeského kraje </a:t>
            </a:r>
            <a:endParaRPr lang="cs-CZ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00B050"/>
                </a:solidFill>
              </a:rPr>
              <a:t>Jižní Čechy – kraj rybníků</a:t>
            </a:r>
            <a:endParaRPr lang="cs-CZ" sz="3600" b="1" i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908720"/>
            <a:ext cx="89119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 16.st. nastal rozmach</a:t>
            </a:r>
            <a:r>
              <a:rPr lang="cs-CZ" b="1" dirty="0" smtClean="0">
                <a:solidFill>
                  <a:srgbClr val="FF0000"/>
                </a:solidFill>
              </a:rPr>
              <a:t> rybníkářství</a:t>
            </a:r>
            <a:r>
              <a:rPr lang="cs-CZ" b="1" dirty="0" smtClean="0"/>
              <a:t>, díky němuž se utvářela konečná podoba</a:t>
            </a:r>
          </a:p>
          <a:p>
            <a:r>
              <a:rPr lang="cs-CZ" b="1" dirty="0" smtClean="0"/>
              <a:t> jihočeské kulturní krajiny. Bažinatá neúrodná krajina Jihočeských pánví byla  přeměňována </a:t>
            </a:r>
          </a:p>
          <a:p>
            <a:r>
              <a:rPr lang="cs-CZ" b="1" dirty="0" smtClean="0"/>
              <a:t>v rozsáhlé soustavy rybníků. To vedlo ke zlepšení mikroklimatu a k hospodářskému</a:t>
            </a:r>
          </a:p>
          <a:p>
            <a:r>
              <a:rPr lang="cs-CZ" b="1" dirty="0" smtClean="0"/>
              <a:t>a sídelnímu rozvoji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124" name="Picture 4" descr="okolí Veselí :-)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76872"/>
            <a:ext cx="4330452" cy="3724189"/>
          </a:xfrm>
          <a:prstGeom prst="rect">
            <a:avLst/>
          </a:prstGeom>
          <a:noFill/>
        </p:spPr>
      </p:pic>
      <p:pic>
        <p:nvPicPr>
          <p:cNvPr id="5126" name="Picture 6" descr="http://www.az-air.cz/files/vyhlidky/L-200/_640x480/treb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7713" y="3429000"/>
            <a:ext cx="4258750" cy="305601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i60.cz/obrazky/velke/01_2012101212284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5124078" cy="341605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27584" y="4077072"/>
            <a:ext cx="29615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Uveď význam rybníků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4869160"/>
            <a:ext cx="21823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chov ryb</a:t>
            </a:r>
          </a:p>
          <a:p>
            <a:pPr marL="342900" indent="-342900">
              <a:buAutoNum type="arabicPeriod"/>
            </a:pPr>
            <a:r>
              <a:rPr lang="cs-CZ" dirty="0" smtClean="0"/>
              <a:t>vodohospodářský</a:t>
            </a:r>
          </a:p>
          <a:p>
            <a:pPr marL="342900" indent="-342900">
              <a:buAutoNum type="arabicPeriod"/>
            </a:pPr>
            <a:r>
              <a:rPr lang="cs-CZ" dirty="0" smtClean="0"/>
              <a:t>rekreace</a:t>
            </a:r>
            <a:endParaRPr lang="cs-CZ" dirty="0"/>
          </a:p>
        </p:txBody>
      </p:sp>
      <p:sp>
        <p:nvSpPr>
          <p:cNvPr id="32774" name="AutoShape 6" descr="data:image/jpeg;base64,/9j/4AAQSkZJRgABAQAAAQABAAD/2wCEAAkGBxQTEhUUExQUFhUWGBgaGBgYGBgaHBodGhoXGhoYFxkYHCggGhwlHBUdITEhJSkrLi4uFx8zODMsNygtLisBCgoKDg0OGhAQGywkICQsLCwsLCwsLCwsLCwsLCwsLCwsLCwsLCwsLCwsLCwsLCwsLCwsLCwsLCwsLCwsLCwsLP/AABEIAKIBNwMBIgACEQEDEQH/xAAcAAACAwEBAQEAAAAAAAAAAAADBAIFBgABBwj/xAA+EAABAwIEAwYEBAQGAgMBAAABAAIRAyEEEjFBBVFhBhMicYGhMpGxwSNC0fAUM1LhBxVicoLxkqI0U7IW/8QAGQEAAwEBAQAAAAAAAAAAAAAAAAECAwQF/8QAKhEAAgIBBAECBgIDAAAAAAAAAAECEQMSITFBBBMyIlFhcYHwQpEUQ9H/2gAMAwEAAhEDEQA/AMTSw2adrSgd2J+isqjRtKrXm8rjTs1exxYIKVe+CI1BTYdYpWoYVgLVnEk9dUPZFc6dV4WjZAC5be+i9qEfl06qRbsouYgAJk2lEogDzQXea8zxZU0MdZVuh1H5ihB6MwqaodhWGF73l14hVGn0SQBHPtoo0BJvAHNcTIUXM0TGHJGo2QKrrAkWTFSiWtbycJt9EF+kH0RYC1Wu4Hw2TWDoMeyLirrM2KjQwTnvDWiSeS0OF7GugF7o2ht7+aJSikIzdKkQdEVgjUK/xPDO4NwctvUJfFsDjDWqdVlFWxx0XGYvonRRIaS4ZYMfv5oNek1wEnQ/NOwBMYmO7EC/n5+e6ixoItNttl5VpF2nyUgd/EkCySc8TJsr2h2er1BmMAddfQKwwnYlzwMzvQBS8uOPLHpbMViqpcZjTopYbDSQSbLc43/D+owTTcCf6XCJWZbw6qXmnkII1toqjnhNfCwcWhd9NovZBLCLgLV8O4LSZBrOJPLUfLdWGL7sRDIbyIAlZvNvSVjUfqYcPleE3hWXEsLTD5pmxvEaKuYJKtO1ZI5Sp2QgLwmmvytnovWNk7afZTYyAqRbVePzHVMCkNV48kW6JrcBF5hcvXiVyewi5xLo0KTcmKqHWdmIsBAi26pGTFpQ6qK5Qc/bRMEAFOOsrzLAujVKR12QnN0BTAG1k2XVGkSORRaPhdJ9FANJdJOpSGK1qN55pa4VrVp2gpJ/VVFgBRKTtF2XmjUwALoY0GpsTOHwrnkMaJJ2TXDMNLZOpV7wbh0VWmIM/JYynVlJWV7+ytRsB2UE/u6WxXZyqwSQI5grdceom0Zv76oeDd4cpAJ3DtJ2IXNHyJtajTSjDVeGvcxga1xde2x6hRocCrvcBkLW7l1gPdfRqeRzS3KAW35RrdKXdJmzRM/fz5K4ZpPomSSK/h+BbQZlb/ycdf39EarjT8LfINn3JS2NxRsGiP3qUDDOI+HXVzz9laV7szoLXwctPeEkkW112gKn7oC5JG26vqeKaGmAYNiSJc7+yBXxJeYho/02AA6kaeiFY7ZVYzuYM3PmI81Q4ulF2x0WmxGFpOMRJ3y2HzlLnhVMyGkjnBn5kq4uh2Z2TzW37C8FNd5e5stbF9pVC7gcHwuB9/nC+qdmK9IUGUqThmAlwNjMdVh5eVxh8I0WNPhLABMHovKuGOWaRAcNiE7Rwbt3zI2+xRKdEA20C8VyfzLsy445LjTqNioNRz6hUmOrFzy5jQDpPRaLtbhxl71kBzZv03CxH+ew3K6BOpH1XdggpLVFA3R5VOQmblVXEMYSYMwFZVMQHNmVlOKYnxGF3447kNnlWsCdSi4OnZIYYzclPNrwNFq10I7EExHVTwTSTHRLd5LgSnMJUAnrok1sMcw1P0QMRQ8RKdptJaLalCq0T+YrNXY2yurCy5SxzvCvFokTZaVqAABdN2y3z6pSlAdfS6sa+Af3PeOeGgRladSCdlVtbN5GqcWZkXN5oVRwOyJm1m/L0QC31sroEQp1DJB0RMZUc4DpZDa30Rmm2gTAVNMnVesZoVO8LqJIvqgYzi3y26r6tMO6HVN1ZAsPdCynlKSVDK57YN0Wm0uIH78lZ4Hs/iMSfw2Egb7fNabhXYyrSOaoASNAFE80I7N7/Iai2BwOCLIJsYsLI1PEOa/N6K+oYcNk1InTKL/M6LzM0GWMaOR3+a5tVvcrUuhllZ7qQJ3jWyEyoGnMCN5gTdQqU3OLfFcnnqI/shOpwH3GW8katgb8lmoRQ7kTxtUunKInWN+pSfj+GYOpB8reyepv8LRJkEZTzB2lDptGeo4DwwA5mpE7+kbc1adEpFYaMkFzjJ6a++kfVTp4eRAcDuTB25pqoQadME3zeGpff8p8iik/jOkGcgzAbiNW89FWthQqcPIEEQbAJOrhjBPLW8SrenS/BbB8LnWOmUmbH5BLViPxyR5gbW+IT5aIUh0VbsCd9NgD9Vww5MfTQDz5q0LW52NgktbM/wBQ5a6qTWsLS+8EkAHUHQKtYqKjNtc+XhaPPcqLifMcxYeUlW1XBQ4A6tEunbkbpetgZuPENZ9dgnqQE+GcXq0oyVXkD8oJLeoOYwtJgO3DQ2K7IOzmCR6jZY9zYPi/9tPkNUNxPIkejQs8mCE+UOyx7W9qjWHc0GuJd0+g2VNhOy+JNMmrlYIkS6/kmcNUyuzMcGO0kElV3GK9a5e9zgdDt/2qhDQtMNkBT1nOplwzHlqq55k67olapNlKi2AupKhUQJICOa4AUaxAEruH4J9Y2HhGrjoOnU9EfVgdhqhc6wJJsAFpMHw/Jd0F0acvM7+Snw7AtpCGi8eJ5/dh0T2Wf77rGcr4BA2/JLYiANJKdxQi2/LkksRTgTdQgK7F05BHkuRWCZXLROgojXxj3gBxsNAlXFEjmhi61W3BkDYUR7oIXoZ/ZRLSExo6brmlRBXrUgPQRzXoFphCheh2XVAwgpXn2K6SLdUamS4GBI91pOz/AGeygVq7erGHfk5w+gUuVcibouOyuLqtoNzNDWDQxBd1A+6fxnEi4jNZp/Znml6tQusfT3Q3xlAcPL9FxuMdVpDVvk9a8zH5SlXtIaZNnER89E3QEPg6EWJGqEcN4HAkAS6PTQechNFntSgYYM3imW8iI2I+SjJ7x77fCA+2h5x6KRpmGNJ8QcMp5iDb7Jg1AK/eD4cgDx/SZOo9pU2UiqDstMAmAS3K4iYgzf5rhifxg5kzlAeAPOUZzSaBpu1EZNLybR5QggHvG1LS1sPtytcK1QiLI7lzfyOdId/T4twmgXF/+trb8nDohUA3JUaT4X5sp030T2ppkfHTBzD+psAH3SkwEWkCmBJhz7HdpzaKWIcfxXbw1rh6GHe5Uy5pBbs9+Zp6yi1Hj8RxGoDXC+sa+6QC7qZa+wJLactOktnQ9V5TomKTfy1PGDyIE/W6bNRwkx4qbI/3NP8A0hMY6Wtg/htzMPQ6j5W9UWB3f5g55sax7vTQi0/VToFo7ufgoy15F5cdLctPUqLGkZAAYE1h57j/ANioBxOxiqe902bBgeyTQBjRDmnOGOdLpm5Y06X9RCVq8PaCS24bz+s7hPNYKmaxBxAtrYN/UR81LuQ4y0fEzKxs6xOb5KFOmOimNE83QP6cv7KiAHAte1xaQRcNPyV3U4cHSWG+UFhEeMzDgBOgCLiOEOaHljw4NiLXM8gJBi/yVevHsWlnyTiGD7t5aNNj0S97CLr6Lxbso+rUe5xktyjwx4p0y89LoVDs73RORhzBs5nEE+nIx0XSvJhXIaWZjh3ASSHVpDf6dz/u5D3V82nAAFgNABEeXorR+DLRDjOmttVB+GHL9woeXUKhWlTBcADGpv8Au5UMS8NcQHEjnv7Jp9Cb6D066JdzBJggeZ+yViAkHoPqkcdVnckpyq/qqPjGKy9StIrcZ46toBquVV/F7rlppYWWdapOq6m6LobnSvA+FpRiGB3Ua9bMZKi1+gKjVd0SoaIBcTfcqTNgogpjCOdZespucAALmAPVDaCVoOAcKdWIPwsYQXP8thzKl7A3XI/2V4HUp1HPrshobYHcnRX9esXG1z5aJnE4waA2EJJmpItPJc71PdmWq3ZMYd9rfF762XopACHSDm32U2VzAAJMXA5eSJXqOIuNbk+9lk1KzVTiRIh4DhMgDf0UaVEgPpuNtR8tJTtOj3jc39IEDfzPqh4fDlwcHac9+U+yhMuxZ1N3dsB/mMIMcxEz1spiiDVJ/K9kHe99f3si1rsY4i4IHtB9lF9EB727Zc2u/wD1CYWVIZ+EB+ZjrfOxCK6BXpuA8Lm5XR10lEqN/DpvFiXAH5wfZGZRPeVG3jLI6EH+6sViVLDju67I/NLPnt7ppriO7duJza6RBHzgoYYRSpuNznym+vi39EyaQ753LLKTBMWdhyWkW+PM0jeT+qniYOe9qsC2x/Z9l2GADGEmAH+2aB7Jj+Hs9ouc0j0gSPkkx2L5/icdLU3bx1PzUiS0k38ADPQ/sI9SCHXjObCNDv8AvouY6SbfGYPQgTKVhZJtXKDInIBTHk7Q+w+SGAW2y/yvB559/p8kwQHgzPjsehbN/qj95m0EZ/Ys/WFm3Q7Ata5uWG/y/wAJs7l0XPt7otF7hkGW7AaQMfmMHN8giueSdNfxNdC2P7fJGzES7KbZakf7rELJjsWwzgDSltmtdTbbV9sx8vCfkjYIMZ3VpytfTkTd5I0Ho75one5dp7twPOS/z6lEdVaGulp/DdnMQJLpIj/yWUv39/JVi7HNaKb4/lAseL3cYFvWL9eiA6iwNdSBl5d3k62zA/Xw+SaNPxPpxZ7e8Jvb9Ltn0QKmKhtOqWXqDKegIJH76or9/fyFlZVpXLhcfED0Gsj96pGtAbInSfmrCq5wlrW2bZs6xEn9PRIYow18weVptzC6oEsqMRWm1/ogvrNsIg+aNWaeXsEs4efrAXWkiRTGY4NaSbD09lj8ViszidtlqMdQa4EH66LM4zBFh5hb4UhgWu2XijSaVy1aJL8HZRLBK9coTbzUmZwOyk+pZRpt/ZXrmaJgjxpnRSN9Ezg+G1Kp8DT5rS8E7Gvc4OrECmNY1d0H3KjUrqwbpWyv7Ndn3VzncC2kNTu7o37lbSpVaxoYwZWtsABoEesRAYwANFgBYDySwYI5lQ2c7lqdsRdNz8rT+9Uai2eiNTo21XNBgCAPvJ3Utlch6Tw0bHpH7lN0QakkkNaN7fTdV7KfQ7owBiBus3IrSePxQonwglpsb6Smq+Ia91NzCDmABGw6FIlkW12Kr8Hiu4qnNdhsehnUKXHVujRMv3Nmq5oIgAl3mq+u2GOdrDoHPYKyJ8HeTfVx59PkEti2XFO0OvPUCbeahMoG6l4ywaZS7ynkgtcTRz/mzGfp9ETv4Bqf0y39fsjtpiWM/K8g+uUn3hOxA3iagZ+UtcR0MC4StVx7sv8AzZ4PlIH0hPVrBz4vTt7Xv6qIp3a3Z9/WJ9/siygFSie9DGizmk+v/U/JSwtIxSJnM0kGfM/YqdJzstQ7sMA72Gvv7ojG2YTN239QNVLbKoiKYuAdXyPuPYr2lSbrGriR0jb1he0qcRtBJ9yZ91JrYgwTBc63I/a6mxhaIETHN8ddIRKLyy7RcAvb0nUddUNrjplPhGa/J02+qPUpOGm0N/4uiZ+fss2Kzys4gOMjwtbHk6Z9DCPTdM6QHBmn5dQPdBNEyBNs2U+UW9F1GkbXj4p8xIafks3Q0grnEnYy8tdblOX7LmPdab5nHP0IsJG23subtczl1/1deqhicSxsgkCWgSSBB53/AHZR9CqJHEvDQSBJdDp1DZ/SD6pbE1D4mmzfycpvMf8AJLV+0uGDxmq0/hyxM+qlhsfhqwAGIpEg28YBm/PzVaZLdxf9BQEUyYm5Fj1POf3qlsdRAbEC8K3r1WUrTY7zPyVFiq2ck+w/7W2O276JewhXwtpgc7/XVIFjTsy3VOvxDtB6cx6HZJYgX2PpBXWrJQvVbrACr8ZRkXHmny30S1emtEMylTD5XEfLquVpxKlYEc/suW2qyJcjGJwzmajXRDN1rsdgzWBaW5Y+EnXmqbhvDS95DwfDbzWccqatk0JYbCSRa3XdaXh3ARVAc4eEaW5L1/D35mkgQCLbwtbRe1jAA12XyXPmzulpGkKYPAGQ0DK3mOQ1Ka4jjQ0RIa2wCfxLoaGgXi/QclWPwzHAh4kEQf7ciqxpxjbW5z5JqUvoSo4UkZhod0pxGgW5XO8DC5rZMxLrgeG+norJtRgb3bGwBPqeZTTsXTrNy1mPLm5bsDHBxbZri1+jgLSLpOTfBUK7RWVaBpwCZ2tzBuEu0XNr/NO4/EBzoAyhswCZMm5JPMpWleylcblhGgOgG4TjmNiI9UPuoaCNNY/UbaqfeQOUqGzRRF6tGDMWVRxWiHOcNob9D+iuW1p+0path5L9rN+k/dXB0KtwvZvFNfRFI3cJDp5SYPysnK1CXtf/APX+n6Kl7HuArP8AI8ue61GIpgAgmZuf0Wc1Uyypfh/jYdXkuPQQF1d48FQaMI9hB+qaxBl5I1LYb66pU0QaQbaGnxH1/RCYqJOALXUyLv8AETvpdc+vA7wD4BG/K4HojeEPLydWw0ef1svGURDqbv8AU425+SVjBD42NgePxO841UMp7upuZho6QiV8RLO8AvMD6TbzUnGKh5ZYHU2+31SGBefEY0IyjzsvaDJIg/6PpJQqbYaObHGepO3umwMoIAuCCD1O3kEmAal4theRrrllM0wCBM6Gbb7JCLxNg7blv803hdDb4XT+nyCykOjjMa/kyn/db9ETwZSXaWHqNfqhlzYlpBvNrztKSxdWZzE25WCirKQnxeuHk5XPDI28Mnc+G4VFWw1KCZbmj19C4qwxBBNiR53QMpMhzQRpI/uuqHwobR8vxJOZ3OSvaLeaZ40wd/Ut+ZCY4QvTvYzoscLxepTs15jkbj3Vzgu0rDZ7ch5i7fULMOaEGpUUOEZBRvi9lS7CHDodPI6j1S9dhgb9Dr891hTXLdCQeYN1YYTtHUEB4FQfIj1Uei1wCL96Xe1TwfEKdQT4m/7h9CF7Xq0xbO35j7qdxlPxUwGjmV6i8SoB8AHed16tItUZyW5u8KCRP5UGsx4mQQ0TMfO/orWnTgnbp7hVXaLieamKbCMzpJjXl9z8lwJuUqQ40UOL7TPpGGBriLXkj5hajsnxupXp1HOaBkgAg6k30OkD6r5y/wDDJaR5r6B/hbTJbW+EszA5Drm56/DHuuueOEY3REm2qRdsc4i5udSZXDBuBuCfI/otFTwzJ8TSOgJj3Q6VLI6C0lmx+xXPPNZMcVFIym2CA1wPNSDReA7zkfYLX/5Uxzcw0KrMTgW8llKbNFFIzVan/pPnJ95F05g8O0A5hJ5beqsXYG8AFOUeHkCYlJz2GkU2KqnLBAED8oAi/TXRJ1HEgBaKphJGnn+i7DcJk2F0a0UkVOFwFr2Ov6BLPpwyodySQOgt9Frf8uDGlzzfYLP8Q4e6rFNlTISfERy5JqTvcDOdnKJpvksuRbmTzW/HDQ8X+Itudgs5S4F3BDxVEiZkj3zfZXNHtC4gDKHQIkEfaVc05OydSB1OEBri6ZgQNtUqOGQ009SS5xM2gpirxc+H8LS8Xv7KI4kXE/hgT1UaZBrQrVoshjjYUy3rJEAqFQAVXc3xPQX3TZqCwLbDTXz03SfFsQGwQ5o5opji7YDUOAEAEho80VlIQ0n8lyNid55qlqcadM06bjaA5xygfO6zvabiuJbTztqNAmCGgGJ3nz+q0jilJ1wXVG2q1Gtm7QNb6TuqXifarDU5HeZiRo259l8nxfEatT43ud5n7JZdUfDX8mTqN9j/APEQ3FGkB1dfysFmOJdpsTVnNVcAdQ0lo+QVMXLwrojhhHhC5NF2c7YV8L4Qc9P+h0x/xOrT5LY8N7Z0MSctQd046SbH/lzXykrgVGTxoT37Gm0fYsYzLZ1+R/Tmosc4C3iHv6L59wbtVWoANJFSmPyPuPQ6j0Wk/wD7mgWfyajX7ZXAifMhcssGSO1WaKcTM9oWRXf1IPskqbhEInFMc6vULyImLBQo0HToV2JUtzOwxdIQqtPdaPBdnS9oJcQeQH3KIzs4aRzfzByOqy9WCdWVpZj3UXOuGkjmmcJgjIzRothRwYcywMG8Rz0sqzimCyRlEZXeLYp+rewqF5iyg+HEBw0+aZwlAOk3lN/wwGg9VDdDFKMl/hDTA0K5Tc3K/QjnY3suSe5DLLiWOe515BvaT7oIomA/Nz9ehQWnc3TOFr2OkzoqqlsJFXiWRJ9YPyQcFxN9F7X0yWvac08zOhG46I+NfJj9+qrq1OB1WqWwj6vwj/FSk4NbiKBB3cxwiY1g6D1Wp4b2uwNceGu1s2LavgI+dvdfnSlmJsmTI3XPPxcb6/opNn6MwvFQw5H1MNkN2fitbI2d1lGd2iwI/mYjDtduO9b9l+bMdj3PpsYb93Iad8pvl8puPNVjnnmnj8aluxNtn6kHaXh4v/F0P/OVNvaLAP0xdHyztH1X5hoAkLyoCtP8eD2J3P1MzieD1FeiRz7xp+6T4h22wdMQyvTceTXN+sr8yZ7L1tVC8WK4HbPv7+0TKx/mUxP+tv6pmlxShTF8RSB5y2fcr885lGVH+EubHqZ98xfG8C7+ZiGu3+P7NWcx/E8G3+XWbHIA/YL5ex8hFp8k4+Ko9sLs2NbtTRBgZ3R0A+pTXDu2Dcwa2m4uNgXPIHlAWGNLdeB0ERraIVvDF7AfUB2urgx/Dsy7iXSY6zb5K7xZp4mmK1AW3aYzMPI9FWcJpCth2d5lFdokgEeIcz1jVeip/DVc1M2IAI2cORXDJRbpKmWn8geImL72n9VQcXwoqscyYJGm1ri61OJLarc7IcLgjdh5R6rPYigReZjfWyrG6Y3uYk8LaJaR5FVuIwGXTVXVNjw94P5XG/SbHyhWfFeElrGlzdfhcCIPToV3a6dMgxtLC7OlF/y+RDXehV87hNRrQ4ix6gn2Qa1AAR/b5qtfyAzWIwzmm6jQw5cTBV47hb6kANdc67I+H7P1GXgeqPVS7HTKOjg3A3BhWjMLaA0eauMJhXNaGu5zCssDwkuBdlFtjr6ALOWZdj0mfocMGupUa+A3aTZabhVAvHgB1M9CEargS0HwOvGbked/JZPLToKO4FxKQGiM1rc7bc1pu6BpF5bYDSL+srHv4dnY59DO5zDYNbMefVXNLE4isyC1xkDQgD9VyZoJu0/uWm+BCrjRT/M1rb5byenw/qq97Gv3NzLp3KtMbwx4oOJa2eQuSBNp9EngslUNLPDNnDlyWkZKrQVuVuJouBy04cTGk+/JSdgarGzUBB56habC4Gix8kwQLhniLtosrXF4lpysqMDQ4EgkTLY2jQqZeQ00kgUTCUcQ4Fps8XgG+y5N8JwbTVcxo+En6nRcrnOKe5FMrCP+l53kFL971XB8rsoysO+kHILsKpNeiNqophYmaWXT5JV9IxcK0qP/AGVKlwyo9uYU3Fv9WyLrkZnqzNRBhAw+FLnQFrsP2dc9+V2VsiZ1EX1hEqcE7mCHNf5AgjzBS9VLYBHA8Mlk77qux+DhxOy0rq0tgCB0SVbDHU73BRGT7G0Z84QnReDh9TUNMLZYbH0i0h9OCBAyx81n6/Er2LvI69QrjOT6JZVmk4bL1lBztAbJzISZcIA0RaOKgw2IWtiK9pMxyWw7N9mm16ed1TLJtEe6p4Yb5RM/VaTC4UU6UusSQAASJ9N1hmk9NLYuKA1+xj21YDu9brYxH6prA8IosqZalnCLGxPK/JaDh3BzTZ3jXVM5HwmCD0I2VHxjB1qtUVHAtLQBA5X1iea5I5XJ05FUQxmLiqGYckeLUeKBuZ5Kw4pgnOLM9QPN5ywL+iD2f4kaLXMexhB0c0X1uDzCv+BYOhia+YgeC8Dc8ypyTcHxsu+QRU8JwFRrgaYLOZIsfMbq7xPD818sE6t59Wfoti3BtFg0Ql+K4SWxHURqFwvynKVmiR8e48wUK7Xa5mwRzgxK0Z7PU3MZnLiSM0Scom8AInabggrNgkd4DAd7wQpcLqOyMZUeM/w5RM2XY8uqCcXwRJFS/s8wEhkx0KquMYJ1F7c3iYbzGl7hbLiYrUC0spipJghpuJ3jklsdg3vYXVGFrS3xAQT6SiOd8t7CSZXYKhnve1tF5jqwp+HV3KZsdZKLj69Ok2m5hcWkkTMyAOXNXjuybalM1CS9z2gtvGW06b3USmou5cG12D4b2KdUa2pVdkFiGtifUlWPEOyZLCKDoMGCefVS7P8AHiWinV8NRtiCdY5HeyuqvHqYFonnoPVck5ZVLn/gtVmEwPZau2mLhrhaAdTP5jujvxIps7usMtQC2hDvVXlA12Zi97HAuJAAIiTZsykuJcL/AIxoGdjCNJ1tvIVeq3L4uAfBUcI4y+i4hgYQ6DDpBm+hCq6fF6nfvpwIJkZbxInXbVXrxSoZxiGSBZpabuAi7TyusvT44WDK1jdTcyTfSV0wipW1EltGmpOd3Ryva0AXLj4yd4aAZCznBqIa85mE5nTZpG/Lyun+E8WFUlr2RzI6/RWLa4pVHNYW5iAMztBvZRvG40U65NNw3B08ocyMp2G0a/VZ/tthppFzdad5nQHkuwfFDh2w6oxzST8JNtdo5pLG8SZiHiXkgGcsZWu2AufFcrmx45xyaukPUjK9ksXFRzoMxuuVl2lPcYpjcjWhzA4kWk3n3C5ehKHqVOuTByoyY/fzUpXLl6BkzymrGiNF4uSkNGj4NhmfxA8DfhGwV1xU+Nrfy28O2o20XLlw5PeUCrj4UGq0QLc/uvVykRna/wDMd5n7pSu45QuXLpXKLXAsNR5FU1MfiFerl0RJYXFG5SzVy5aw4IYyw+JnmPstlw2+IpTfRcuXPl4LibRriBUgnVB4VenUnmvVy8h8M0QQUGg2a3TkFT9iv/n1P9jv/wBBcuVY/ZP7BLo+ntU3jwrly4PmUjJ8WaM2g+JU3DWjv3HfLqvVy7MXsf2GzScNFkHj58P76Lly5P8AYV0fP8OJAB0/XVbrgTj3euxXLl3eTwjPoUoUxlJgTmN4SdZ2nm5cuWP8i2euee5Ikxaya7N+LNN/O+y5cnL2iA8fpN7l/hG+w5rKOw7IZ4W/Icly5dGD2C7HeEsGesIEQLR5qkxLjm9B9SuXLSHvf70Jlj2TE1agNx3FSxVbUHgpf7vuuXI/m/wHRf8Aamg3uaZytmG3gLly5V4/sMcvJ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2776" name="AutoShape 8" descr="data:image/jpeg;base64,/9j/4AAQSkZJRgABAQAAAQABAAD/2wCEAAkGBxQTEhUUExQUFhUWGBgaGBgYGBgaHBodGhoXGhoYFxkYHCggGhwlHBUdITEhJSkrLi4uFx8zODMsNygtLisBCgoKDg0OGhAQGywkICQsLCwsLCwsLCwsLCwsLCwsLCwsLCwsLCwsLCwsLCwsLCwsLCwsLCwsLCwsLCwsLCwsLP/AABEIAKIBNwMBIgACEQEDEQH/xAAcAAACAwEBAQEAAAAAAAAAAAADBAIFBgABBwj/xAA+EAABAwIEAwYEBAQGAgMBAAABAAIRAyEEEjFBBVFhBhMicYGhMpGxwSNC0fAUM1LhBxVicoLxkqI0U7IW/8QAGQEAAwEBAQAAAAAAAAAAAAAAAAECAwQF/8QAKhEAAgIBBAECBgIDAAAAAAAAAAECEQMSITFBBBMyIlFhcYHwQpEUQ9H/2gAMAwEAAhEDEQA/AMTSw2adrSgd2J+isqjRtKrXm8rjTs1exxYIKVe+CI1BTYdYpWoYVgLVnEk9dUPZFc6dV4WjZAC5be+i9qEfl06qRbsouYgAJk2lEogDzQXea8zxZU0MdZVuh1H5ihB6MwqaodhWGF73l14hVGn0SQBHPtoo0BJvAHNcTIUXM0TGHJGo2QKrrAkWTFSiWtbycJt9EF+kH0RYC1Wu4Hw2TWDoMeyLirrM2KjQwTnvDWiSeS0OF7GugF7o2ht7+aJSikIzdKkQdEVgjUK/xPDO4NwctvUJfFsDjDWqdVlFWxx0XGYvonRRIaS4ZYMfv5oNek1wEnQ/NOwBMYmO7EC/n5+e6ixoItNttl5VpF2nyUgd/EkCySc8TJsr2h2er1BmMAddfQKwwnYlzwMzvQBS8uOPLHpbMViqpcZjTopYbDSQSbLc43/D+owTTcCf6XCJWZbw6qXmnkII1toqjnhNfCwcWhd9NovZBLCLgLV8O4LSZBrOJPLUfLdWGL7sRDIbyIAlZvNvSVjUfqYcPleE3hWXEsLTD5pmxvEaKuYJKtO1ZI5Sp2QgLwmmvytnovWNk7afZTYyAqRbVePzHVMCkNV48kW6JrcBF5hcvXiVyewi5xLo0KTcmKqHWdmIsBAi26pGTFpQ6qK5Qc/bRMEAFOOsrzLAujVKR12QnN0BTAG1k2XVGkSORRaPhdJ9FANJdJOpSGK1qN55pa4VrVp2gpJ/VVFgBRKTtF2XmjUwALoY0GpsTOHwrnkMaJJ2TXDMNLZOpV7wbh0VWmIM/JYynVlJWV7+ytRsB2UE/u6WxXZyqwSQI5grdceom0Zv76oeDd4cpAJ3DtJ2IXNHyJtajTSjDVeGvcxga1xde2x6hRocCrvcBkLW7l1gPdfRqeRzS3KAW35RrdKXdJmzRM/fz5K4ZpPomSSK/h+BbQZlb/ycdf39EarjT8LfINn3JS2NxRsGiP3qUDDOI+HXVzz9laV7szoLXwctPeEkkW112gKn7oC5JG26vqeKaGmAYNiSJc7+yBXxJeYho/02AA6kaeiFY7ZVYzuYM3PmI81Q4ulF2x0WmxGFpOMRJ3y2HzlLnhVMyGkjnBn5kq4uh2Z2TzW37C8FNd5e5stbF9pVC7gcHwuB9/nC+qdmK9IUGUqThmAlwNjMdVh5eVxh8I0WNPhLABMHovKuGOWaRAcNiE7Rwbt3zI2+xRKdEA20C8VyfzLsy445LjTqNioNRz6hUmOrFzy5jQDpPRaLtbhxl71kBzZv03CxH+ew3K6BOpH1XdggpLVFA3R5VOQmblVXEMYSYMwFZVMQHNmVlOKYnxGF3447kNnlWsCdSi4OnZIYYzclPNrwNFq10I7EExHVTwTSTHRLd5LgSnMJUAnrok1sMcw1P0QMRQ8RKdptJaLalCq0T+YrNXY2yurCy5SxzvCvFokTZaVqAABdN2y3z6pSlAdfS6sa+Af3PeOeGgRladSCdlVtbN5GqcWZkXN5oVRwOyJm1m/L0QC31sroEQp1DJB0RMZUc4DpZDa30Rmm2gTAVNMnVesZoVO8LqJIvqgYzi3y26r6tMO6HVN1ZAsPdCynlKSVDK57YN0Wm0uIH78lZ4Hs/iMSfw2Egb7fNabhXYyrSOaoASNAFE80I7N7/Iai2BwOCLIJsYsLI1PEOa/N6K+oYcNk1InTKL/M6LzM0GWMaOR3+a5tVvcrUuhllZ7qQJ3jWyEyoGnMCN5gTdQqU3OLfFcnnqI/shOpwH3GW8katgb8lmoRQ7kTxtUunKInWN+pSfj+GYOpB8reyepv8LRJkEZTzB2lDptGeo4DwwA5mpE7+kbc1adEpFYaMkFzjJ6a++kfVTp4eRAcDuTB25pqoQadME3zeGpff8p8iik/jOkGcgzAbiNW89FWthQqcPIEEQbAJOrhjBPLW8SrenS/BbB8LnWOmUmbH5BLViPxyR5gbW+IT5aIUh0VbsCd9NgD9Vww5MfTQDz5q0LW52NgktbM/wBQ5a6qTWsLS+8EkAHUHQKtYqKjNtc+XhaPPcqLifMcxYeUlW1XBQ4A6tEunbkbpetgZuPENZ9dgnqQE+GcXq0oyVXkD8oJLeoOYwtJgO3DQ2K7IOzmCR6jZY9zYPi/9tPkNUNxPIkejQs8mCE+UOyx7W9qjWHc0GuJd0+g2VNhOy+JNMmrlYIkS6/kmcNUyuzMcGO0kElV3GK9a5e9zgdDt/2qhDQtMNkBT1nOplwzHlqq55k67olapNlKi2AupKhUQJICOa4AUaxAEruH4J9Y2HhGrjoOnU9EfVgdhqhc6wJJsAFpMHw/Jd0F0acvM7+Snw7AtpCGi8eJ5/dh0T2Wf77rGcr4BA2/JLYiANJKdxQi2/LkksRTgTdQgK7F05BHkuRWCZXLROgojXxj3gBxsNAlXFEjmhi61W3BkDYUR7oIXoZ/ZRLSExo6brmlRBXrUgPQRzXoFphCheh2XVAwgpXn2K6SLdUamS4GBI91pOz/AGeygVq7erGHfk5w+gUuVcibouOyuLqtoNzNDWDQxBd1A+6fxnEi4jNZp/Znml6tQusfT3Q3xlAcPL9FxuMdVpDVvk9a8zH5SlXtIaZNnER89E3QEPg6EWJGqEcN4HAkAS6PTQechNFntSgYYM3imW8iI2I+SjJ7x77fCA+2h5x6KRpmGNJ8QcMp5iDb7Jg1AK/eD4cgDx/SZOo9pU2UiqDstMAmAS3K4iYgzf5rhifxg5kzlAeAPOUZzSaBpu1EZNLybR5QggHvG1LS1sPtytcK1QiLI7lzfyOdId/T4twmgXF/+trb8nDohUA3JUaT4X5sp030T2ppkfHTBzD+psAH3SkwEWkCmBJhz7HdpzaKWIcfxXbw1rh6GHe5Uy5pBbs9+Zp6yi1Hj8RxGoDXC+sa+6QC7qZa+wJLactOktnQ9V5TomKTfy1PGDyIE/W6bNRwkx4qbI/3NP8A0hMY6Wtg/htzMPQ6j5W9UWB3f5g55sax7vTQi0/VToFo7ufgoy15F5cdLctPUqLGkZAAYE1h57j/ANioBxOxiqe902bBgeyTQBjRDmnOGOdLpm5Y06X9RCVq8PaCS24bz+s7hPNYKmaxBxAtrYN/UR81LuQ4y0fEzKxs6xOb5KFOmOimNE83QP6cv7KiAHAte1xaQRcNPyV3U4cHSWG+UFhEeMzDgBOgCLiOEOaHljw4NiLXM8gJBi/yVevHsWlnyTiGD7t5aNNj0S97CLr6Lxbso+rUe5xktyjwx4p0y89LoVDs73RORhzBs5nEE+nIx0XSvJhXIaWZjh3ASSHVpDf6dz/u5D3V82nAAFgNABEeXorR+DLRDjOmttVB+GHL9woeXUKhWlTBcADGpv8Au5UMS8NcQHEjnv7Jp9Cb6D066JdzBJggeZ+yViAkHoPqkcdVnckpyq/qqPjGKy9StIrcZ46toBquVV/F7rlppYWWdapOq6m6LobnSvA+FpRiGB3Ua9bMZKi1+gKjVd0SoaIBcTfcqTNgogpjCOdZespucAALmAPVDaCVoOAcKdWIPwsYQXP8thzKl7A3XI/2V4HUp1HPrshobYHcnRX9esXG1z5aJnE4waA2EJJmpItPJc71PdmWq3ZMYd9rfF762XopACHSDm32U2VzAAJMXA5eSJXqOIuNbk+9lk1KzVTiRIh4DhMgDf0UaVEgPpuNtR8tJTtOj3jc39IEDfzPqh4fDlwcHac9+U+yhMuxZ1N3dsB/mMIMcxEz1spiiDVJ/K9kHe99f3si1rsY4i4IHtB9lF9EB727Zc2u/wD1CYWVIZ+EB+ZjrfOxCK6BXpuA8Lm5XR10lEqN/DpvFiXAH5wfZGZRPeVG3jLI6EH+6sViVLDju67I/NLPnt7ppriO7duJza6RBHzgoYYRSpuNznym+vi39EyaQ753LLKTBMWdhyWkW+PM0jeT+qniYOe9qsC2x/Z9l2GADGEmAH+2aB7Jj+Hs9ouc0j0gSPkkx2L5/icdLU3bx1PzUiS0k38ADPQ/sI9SCHXjObCNDv8AvouY6SbfGYPQgTKVhZJtXKDInIBTHk7Q+w+SGAW2y/yvB559/p8kwQHgzPjsehbN/qj95m0EZ/Ys/WFm3Q7Ata5uWG/y/wAJs7l0XPt7otF7hkGW7AaQMfmMHN8giueSdNfxNdC2P7fJGzES7KbZakf7rELJjsWwzgDSltmtdTbbV9sx8vCfkjYIMZ3VpytfTkTd5I0Ho75one5dp7twPOS/z6lEdVaGulp/DdnMQJLpIj/yWUv39/JVi7HNaKb4/lAseL3cYFvWL9eiA6iwNdSBl5d3k62zA/Xw+SaNPxPpxZ7e8Jvb9Ltn0QKmKhtOqWXqDKegIJH76or9/fyFlZVpXLhcfED0Gsj96pGtAbInSfmrCq5wlrW2bZs6xEn9PRIYow18weVptzC6oEsqMRWm1/ogvrNsIg+aNWaeXsEs4efrAXWkiRTGY4NaSbD09lj8ViszidtlqMdQa4EH66LM4zBFh5hb4UhgWu2XijSaVy1aJL8HZRLBK9coTbzUmZwOyk+pZRpt/ZXrmaJgjxpnRSN9Ezg+G1Kp8DT5rS8E7Gvc4OrECmNY1d0H3KjUrqwbpWyv7Ndn3VzncC2kNTu7o37lbSpVaxoYwZWtsABoEesRAYwANFgBYDySwYI5lQ2c7lqdsRdNz8rT+9Uai2eiNTo21XNBgCAPvJ3Utlch6Tw0bHpH7lN0QakkkNaN7fTdV7KfQ7owBiBus3IrSePxQonwglpsb6Smq+Ia91NzCDmABGw6FIlkW12Kr8Hiu4qnNdhsehnUKXHVujRMv3Nmq5oIgAl3mq+u2GOdrDoHPYKyJ8HeTfVx59PkEti2XFO0OvPUCbeahMoG6l4ywaZS7ynkgtcTRz/mzGfp9ETv4Bqf0y39fsjtpiWM/K8g+uUn3hOxA3iagZ+UtcR0MC4StVx7sv8AzZ4PlIH0hPVrBz4vTt7Xv6qIp3a3Z9/WJ9/siygFSie9DGizmk+v/U/JSwtIxSJnM0kGfM/YqdJzstQ7sMA72Gvv7ojG2YTN239QNVLbKoiKYuAdXyPuPYr2lSbrGriR0jb1he0qcRtBJ9yZ91JrYgwTBc63I/a6mxhaIETHN8ddIRKLyy7RcAvb0nUddUNrjplPhGa/J02+qPUpOGm0N/4uiZ+fss2Kzys4gOMjwtbHk6Z9DCPTdM6QHBmn5dQPdBNEyBNs2U+UW9F1GkbXj4p8xIafks3Q0grnEnYy8tdblOX7LmPdab5nHP0IsJG23subtczl1/1deqhicSxsgkCWgSSBB53/AHZR9CqJHEvDQSBJdDp1DZ/SD6pbE1D4mmzfycpvMf8AJLV+0uGDxmq0/hyxM+qlhsfhqwAGIpEg28YBm/PzVaZLdxf9BQEUyYm5Fj1POf3qlsdRAbEC8K3r1WUrTY7zPyVFiq2ck+w/7W2O276JewhXwtpgc7/XVIFjTsy3VOvxDtB6cx6HZJYgX2PpBXWrJQvVbrACr8ZRkXHmny30S1emtEMylTD5XEfLquVpxKlYEc/suW2qyJcjGJwzmajXRDN1rsdgzWBaW5Y+EnXmqbhvDS95DwfDbzWccqatk0JYbCSRa3XdaXh3ARVAc4eEaW5L1/D35mkgQCLbwtbRe1jAA12XyXPmzulpGkKYPAGQ0DK3mOQ1Ka4jjQ0RIa2wCfxLoaGgXi/QclWPwzHAh4kEQf7ciqxpxjbW5z5JqUvoSo4UkZhod0pxGgW5XO8DC5rZMxLrgeG+norJtRgb3bGwBPqeZTTsXTrNy1mPLm5bsDHBxbZri1+jgLSLpOTfBUK7RWVaBpwCZ2tzBuEu0XNr/NO4/EBzoAyhswCZMm5JPMpWleylcblhGgOgG4TjmNiI9UPuoaCNNY/UbaqfeQOUqGzRRF6tGDMWVRxWiHOcNob9D+iuW1p+0path5L9rN+k/dXB0KtwvZvFNfRFI3cJDp5SYPysnK1CXtf/APX+n6Kl7HuArP8AI8ue61GIpgAgmZuf0Wc1Uyypfh/jYdXkuPQQF1d48FQaMI9hB+qaxBl5I1LYb66pU0QaQbaGnxH1/RCYqJOALXUyLv8AETvpdc+vA7wD4BG/K4HojeEPLydWw0ef1svGURDqbv8AU425+SVjBD42NgePxO841UMp7upuZho6QiV8RLO8AvMD6TbzUnGKh5ZYHU2+31SGBefEY0IyjzsvaDJIg/6PpJQqbYaObHGepO3umwMoIAuCCD1O3kEmAal4theRrrllM0wCBM6Gbb7JCLxNg7blv803hdDb4XT+nyCykOjjMa/kyn/db9ETwZSXaWHqNfqhlzYlpBvNrztKSxdWZzE25WCirKQnxeuHk5XPDI28Mnc+G4VFWw1KCZbmj19C4qwxBBNiR53QMpMhzQRpI/uuqHwobR8vxJOZ3OSvaLeaZ40wd/Ut+ZCY4QvTvYzoscLxepTs15jkbj3Vzgu0rDZ7ch5i7fULMOaEGpUUOEZBRvi9lS7CHDodPI6j1S9dhgb9Dr891hTXLdCQeYN1YYTtHUEB4FQfIj1Uei1wCL96Xe1TwfEKdQT4m/7h9CF7Xq0xbO35j7qdxlPxUwGjmV6i8SoB8AHed16tItUZyW5u8KCRP5UGsx4mQQ0TMfO/orWnTgnbp7hVXaLieamKbCMzpJjXl9z8lwJuUqQ40UOL7TPpGGBriLXkj5hajsnxupXp1HOaBkgAg6k30OkD6r5y/wDDJaR5r6B/hbTJbW+EszA5Drm56/DHuuueOEY3REm2qRdsc4i5udSZXDBuBuCfI/otFTwzJ8TSOgJj3Q6VLI6C0lmx+xXPPNZMcVFIym2CA1wPNSDReA7zkfYLX/5Uxzcw0KrMTgW8llKbNFFIzVan/pPnJ95F05g8O0A5hJ5beqsXYG8AFOUeHkCYlJz2GkU2KqnLBAED8oAi/TXRJ1HEgBaKphJGnn+i7DcJk2F0a0UkVOFwFr2Ov6BLPpwyodySQOgt9Frf8uDGlzzfYLP8Q4e6rFNlTISfERy5JqTvcDOdnKJpvksuRbmTzW/HDQ8X+Itudgs5S4F3BDxVEiZkj3zfZXNHtC4gDKHQIkEfaVc05OydSB1OEBri6ZgQNtUqOGQ009SS5xM2gpirxc+H8LS8Xv7KI4kXE/hgT1UaZBrQrVoshjjYUy3rJEAqFQAVXc3xPQX3TZqCwLbDTXz03SfFsQGwQ5o5opji7YDUOAEAEho80VlIQ0n8lyNid55qlqcadM06bjaA5xygfO6zvabiuJbTztqNAmCGgGJ3nz+q0jilJ1wXVG2q1Gtm7QNb6TuqXifarDU5HeZiRo259l8nxfEatT43ud5n7JZdUfDX8mTqN9j/APEQ3FGkB1dfysFmOJdpsTVnNVcAdQ0lo+QVMXLwrojhhHhC5NF2c7YV8L4Qc9P+h0x/xOrT5LY8N7Z0MSctQd046SbH/lzXykrgVGTxoT37Gm0fYsYzLZ1+R/Tmosc4C3iHv6L59wbtVWoANJFSmPyPuPQ6j0Wk/wD7mgWfyajX7ZXAifMhcssGSO1WaKcTM9oWRXf1IPskqbhEInFMc6vULyImLBQo0HToV2JUtzOwxdIQqtPdaPBdnS9oJcQeQH3KIzs4aRzfzByOqy9WCdWVpZj3UXOuGkjmmcJgjIzRothRwYcywMG8Rz0sqzimCyRlEZXeLYp+rewqF5iyg+HEBw0+aZwlAOk3lN/wwGg9VDdDFKMl/hDTA0K5Tc3K/QjnY3suSe5DLLiWOe515BvaT7oIomA/Nz9ehQWnc3TOFr2OkzoqqlsJFXiWRJ9YPyQcFxN9F7X0yWvac08zOhG46I+NfJj9+qrq1OB1WqWwj6vwj/FSk4NbiKBB3cxwiY1g6D1Wp4b2uwNceGu1s2LavgI+dvdfnSlmJsmTI3XPPxcb6/opNn6MwvFQw5H1MNkN2fitbI2d1lGd2iwI/mYjDtduO9b9l+bMdj3PpsYb93Iad8pvl8puPNVjnnmnj8aluxNtn6kHaXh4v/F0P/OVNvaLAP0xdHyztH1X5hoAkLyoCtP8eD2J3P1MzieD1FeiRz7xp+6T4h22wdMQyvTceTXN+sr8yZ7L1tVC8WK4HbPv7+0TKx/mUxP+tv6pmlxShTF8RSB5y2fcr885lGVH+EubHqZ98xfG8C7+ZiGu3+P7NWcx/E8G3+XWbHIA/YL5ex8hFp8k4+Ko9sLs2NbtTRBgZ3R0A+pTXDu2Dcwa2m4uNgXPIHlAWGNLdeB0ERraIVvDF7AfUB2urgx/Dsy7iXSY6zb5K7xZp4mmK1AW3aYzMPI9FWcJpCth2d5lFdokgEeIcz1jVeip/DVc1M2IAI2cORXDJRbpKmWn8geImL72n9VQcXwoqscyYJGm1ri61OJLarc7IcLgjdh5R6rPYigReZjfWyrG6Y3uYk8LaJaR5FVuIwGXTVXVNjw94P5XG/SbHyhWfFeElrGlzdfhcCIPToV3a6dMgxtLC7OlF/y+RDXehV87hNRrQ4ix6gn2Qa1AAR/b5qtfyAzWIwzmm6jQw5cTBV47hb6kANdc67I+H7P1GXgeqPVS7HTKOjg3A3BhWjMLaA0eauMJhXNaGu5zCssDwkuBdlFtjr6ALOWZdj0mfocMGupUa+A3aTZabhVAvHgB1M9CEargS0HwOvGbked/JZPLToKO4FxKQGiM1rc7bc1pu6BpF5bYDSL+srHv4dnY59DO5zDYNbMefVXNLE4isyC1xkDQgD9VyZoJu0/uWm+BCrjRT/M1rb5byenw/qq97Gv3NzLp3KtMbwx4oOJa2eQuSBNp9EngslUNLPDNnDlyWkZKrQVuVuJouBy04cTGk+/JSdgarGzUBB56habC4Gix8kwQLhniLtosrXF4lpysqMDQ4EgkTLY2jQqZeQ00kgUTCUcQ4Fps8XgG+y5N8JwbTVcxo+En6nRcrnOKe5FMrCP+l53kFL971XB8rsoysO+kHILsKpNeiNqophYmaWXT5JV9IxcK0qP/AGVKlwyo9uYU3Fv9WyLrkZnqzNRBhAw+FLnQFrsP2dc9+V2VsiZ1EX1hEqcE7mCHNf5AgjzBS9VLYBHA8Mlk77qux+DhxOy0rq0tgCB0SVbDHU73BRGT7G0Z84QnReDh9TUNMLZYbH0i0h9OCBAyx81n6/Er2LvI69QrjOT6JZVmk4bL1lBztAbJzISZcIA0RaOKgw2IWtiK9pMxyWw7N9mm16ed1TLJtEe6p4Yb5RM/VaTC4UU6UusSQAASJ9N1hmk9NLYuKA1+xj21YDu9brYxH6prA8IosqZalnCLGxPK/JaDh3BzTZ3jXVM5HwmCD0I2VHxjB1qtUVHAtLQBA5X1iea5I5XJ05FUQxmLiqGYckeLUeKBuZ5Kw4pgnOLM9QPN5ywL+iD2f4kaLXMexhB0c0X1uDzCv+BYOhia+YgeC8Dc8ypyTcHxsu+QRU8JwFRrgaYLOZIsfMbq7xPD818sE6t59Wfoti3BtFg0Ql+K4SWxHURqFwvynKVmiR8e48wUK7Xa5mwRzgxK0Z7PU3MZnLiSM0Scom8AInabggrNgkd4DAd7wQpcLqOyMZUeM/w5RM2XY8uqCcXwRJFS/s8wEhkx0KquMYJ1F7c3iYbzGl7hbLiYrUC0spipJghpuJ3jklsdg3vYXVGFrS3xAQT6SiOd8t7CSZXYKhnve1tF5jqwp+HV3KZsdZKLj69Ok2m5hcWkkTMyAOXNXjuybalM1CS9z2gtvGW06b3USmou5cG12D4b2KdUa2pVdkFiGtifUlWPEOyZLCKDoMGCefVS7P8AHiWinV8NRtiCdY5HeyuqvHqYFonnoPVck5ZVLn/gtVmEwPZau2mLhrhaAdTP5jujvxIps7usMtQC2hDvVXlA12Zi97HAuJAAIiTZsykuJcL/AIxoGdjCNJ1tvIVeq3L4uAfBUcI4y+i4hgYQ6DDpBm+hCq6fF6nfvpwIJkZbxInXbVXrxSoZxiGSBZpabuAi7TyusvT44WDK1jdTcyTfSV0wipW1EltGmpOd3Ryva0AXLj4yd4aAZCznBqIa85mE5nTZpG/Lyun+E8WFUlr2RzI6/RWLa4pVHNYW5iAMztBvZRvG40U65NNw3B08ocyMp2G0a/VZ/tthppFzdad5nQHkuwfFDh2w6oxzST8JNtdo5pLG8SZiHiXkgGcsZWu2AufFcrmx45xyaukPUjK9ksXFRzoMxuuVl2lPcYpjcjWhzA4kWk3n3C5ehKHqVOuTByoyY/fzUpXLl6BkzymrGiNF4uSkNGj4NhmfxA8DfhGwV1xU+Nrfy28O2o20XLlw5PeUCrj4UGq0QLc/uvVykRna/wDMd5n7pSu45QuXLpXKLXAsNR5FU1MfiFerl0RJYXFG5SzVy5aw4IYyw+JnmPstlw2+IpTfRcuXPl4LibRriBUgnVB4VenUnmvVy8h8M0QQUGg2a3TkFT9iv/n1P9jv/wBBcuVY/ZP7BLo+ntU3jwrly4PmUjJ8WaM2g+JU3DWjv3HfLqvVy7MXsf2GzScNFkHj58P76Lly5P8AYV0fP8OJAB0/XVbrgTj3euxXLl3eTwjPoUoUxlJgTmN4SdZ2nm5cuWP8i2euee5Ikxaya7N+LNN/O+y5cnL2iA8fpN7l/hG+w5rKOw7IZ4W/Icly5dGD2C7HeEsGesIEQLR5qkxLjm9B9SuXLSHvf70Jlj2TE1agNx3FSxVbUHgpf7vuuXI/m/wHRf8Aamg3uaZytmG3gLly5V4/sMcvJ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2778" name="AutoShape 10" descr="data:image/jpeg;base64,/9j/4AAQSkZJRgABAQAAAQABAAD/2wCEAAkGBxQTEhUUExQUFhUWGBgaGBgYGBgaHBodGhoXGhoYFxkYHCggGhwlHBUdITEhJSkrLi4uFx8zODMsNygtLisBCgoKDg0OGhAQGywkICQsLCwsLCwsLCwsLCwsLCwsLCwsLCwsLCwsLCwsLCwsLCwsLCwsLCwsLCwsLCwsLCwsLP/AABEIAKIBNwMBIgACEQEDEQH/xAAcAAACAwEBAQEAAAAAAAAAAAADBAIFBgABBwj/xAA+EAABAwIEAwYEBAQGAgMBAAABAAIRAyEEEjFBBVFhBhMicYGhMpGxwSNC0fAUM1LhBxVicoLxkqI0U7IW/8QAGQEAAwEBAQAAAAAAAAAAAAAAAAECAwQF/8QAKhEAAgIBBAECBgIDAAAAAAAAAAECEQMSITFBBBMyIlFhcYHwQpEUQ9H/2gAMAwEAAhEDEQA/AMTSw2adrSgd2J+isqjRtKrXm8rjTs1exxYIKVe+CI1BTYdYpWoYVgLVnEk9dUPZFc6dV4WjZAC5be+i9qEfl06qRbsouYgAJk2lEogDzQXea8zxZU0MdZVuh1H5ihB6MwqaodhWGF73l14hVGn0SQBHPtoo0BJvAHNcTIUXM0TGHJGo2QKrrAkWTFSiWtbycJt9EF+kH0RYC1Wu4Hw2TWDoMeyLirrM2KjQwTnvDWiSeS0OF7GugF7o2ht7+aJSikIzdKkQdEVgjUK/xPDO4NwctvUJfFsDjDWqdVlFWxx0XGYvonRRIaS4ZYMfv5oNek1wEnQ/NOwBMYmO7EC/n5+e6ixoItNttl5VpF2nyUgd/EkCySc8TJsr2h2er1BmMAddfQKwwnYlzwMzvQBS8uOPLHpbMViqpcZjTopYbDSQSbLc43/D+owTTcCf6XCJWZbw6qXmnkII1toqjnhNfCwcWhd9NovZBLCLgLV8O4LSZBrOJPLUfLdWGL7sRDIbyIAlZvNvSVjUfqYcPleE3hWXEsLTD5pmxvEaKuYJKtO1ZI5Sp2QgLwmmvytnovWNk7afZTYyAqRbVePzHVMCkNV48kW6JrcBF5hcvXiVyewi5xLo0KTcmKqHWdmIsBAi26pGTFpQ6qK5Qc/bRMEAFOOsrzLAujVKR12QnN0BTAG1k2XVGkSORRaPhdJ9FANJdJOpSGK1qN55pa4VrVp2gpJ/VVFgBRKTtF2XmjUwALoY0GpsTOHwrnkMaJJ2TXDMNLZOpV7wbh0VWmIM/JYynVlJWV7+ytRsB2UE/u6WxXZyqwSQI5grdceom0Zv76oeDd4cpAJ3DtJ2IXNHyJtajTSjDVeGvcxga1xde2x6hRocCrvcBkLW7l1gPdfRqeRzS3KAW35RrdKXdJmzRM/fz5K4ZpPomSSK/h+BbQZlb/ycdf39EarjT8LfINn3JS2NxRsGiP3qUDDOI+HXVzz9laV7szoLXwctPeEkkW112gKn7oC5JG26vqeKaGmAYNiSJc7+yBXxJeYho/02AA6kaeiFY7ZVYzuYM3PmI81Q4ulF2x0WmxGFpOMRJ3y2HzlLnhVMyGkjnBn5kq4uh2Z2TzW37C8FNd5e5stbF9pVC7gcHwuB9/nC+qdmK9IUGUqThmAlwNjMdVh5eVxh8I0WNPhLABMHovKuGOWaRAcNiE7Rwbt3zI2+xRKdEA20C8VyfzLsy445LjTqNioNRz6hUmOrFzy5jQDpPRaLtbhxl71kBzZv03CxH+ew3K6BOpH1XdggpLVFA3R5VOQmblVXEMYSYMwFZVMQHNmVlOKYnxGF3447kNnlWsCdSi4OnZIYYzclPNrwNFq10I7EExHVTwTSTHRLd5LgSnMJUAnrok1sMcw1P0QMRQ8RKdptJaLalCq0T+YrNXY2yurCy5SxzvCvFokTZaVqAABdN2y3z6pSlAdfS6sa+Af3PeOeGgRladSCdlVtbN5GqcWZkXN5oVRwOyJm1m/L0QC31sroEQp1DJB0RMZUc4DpZDa30Rmm2gTAVNMnVesZoVO8LqJIvqgYzi3y26r6tMO6HVN1ZAsPdCynlKSVDK57YN0Wm0uIH78lZ4Hs/iMSfw2Egb7fNabhXYyrSOaoASNAFE80I7N7/Iai2BwOCLIJsYsLI1PEOa/N6K+oYcNk1InTKL/M6LzM0GWMaOR3+a5tVvcrUuhllZ7qQJ3jWyEyoGnMCN5gTdQqU3OLfFcnnqI/shOpwH3GW8katgb8lmoRQ7kTxtUunKInWN+pSfj+GYOpB8reyepv8LRJkEZTzB2lDptGeo4DwwA5mpE7+kbc1adEpFYaMkFzjJ6a++kfVTp4eRAcDuTB25pqoQadME3zeGpff8p8iik/jOkGcgzAbiNW89FWthQqcPIEEQbAJOrhjBPLW8SrenS/BbB8LnWOmUmbH5BLViPxyR5gbW+IT5aIUh0VbsCd9NgD9Vww5MfTQDz5q0LW52NgktbM/wBQ5a6qTWsLS+8EkAHUHQKtYqKjNtc+XhaPPcqLifMcxYeUlW1XBQ4A6tEunbkbpetgZuPENZ9dgnqQE+GcXq0oyVXkD8oJLeoOYwtJgO3DQ2K7IOzmCR6jZY9zYPi/9tPkNUNxPIkejQs8mCE+UOyx7W9qjWHc0GuJd0+g2VNhOy+JNMmrlYIkS6/kmcNUyuzMcGO0kElV3GK9a5e9zgdDt/2qhDQtMNkBT1nOplwzHlqq55k67olapNlKi2AupKhUQJICOa4AUaxAEruH4J9Y2HhGrjoOnU9EfVgdhqhc6wJJsAFpMHw/Jd0F0acvM7+Snw7AtpCGi8eJ5/dh0T2Wf77rGcr4BA2/JLYiANJKdxQi2/LkksRTgTdQgK7F05BHkuRWCZXLROgojXxj3gBxsNAlXFEjmhi61W3BkDYUR7oIXoZ/ZRLSExo6brmlRBXrUgPQRzXoFphCheh2XVAwgpXn2K6SLdUamS4GBI91pOz/AGeygVq7erGHfk5w+gUuVcibouOyuLqtoNzNDWDQxBd1A+6fxnEi4jNZp/Znml6tQusfT3Q3xlAcPL9FxuMdVpDVvk9a8zH5SlXtIaZNnER89E3QEPg6EWJGqEcN4HAkAS6PTQechNFntSgYYM3imW8iI2I+SjJ7x77fCA+2h5x6KRpmGNJ8QcMp5iDb7Jg1AK/eD4cgDx/SZOo9pU2UiqDstMAmAS3K4iYgzf5rhifxg5kzlAeAPOUZzSaBpu1EZNLybR5QggHvG1LS1sPtytcK1QiLI7lzfyOdId/T4twmgXF/+trb8nDohUA3JUaT4X5sp030T2ppkfHTBzD+psAH3SkwEWkCmBJhz7HdpzaKWIcfxXbw1rh6GHe5Uy5pBbs9+Zp6yi1Hj8RxGoDXC+sa+6QC7qZa+wJLactOktnQ9V5TomKTfy1PGDyIE/W6bNRwkx4qbI/3NP8A0hMY6Wtg/htzMPQ6j5W9UWB3f5g55sax7vTQi0/VToFo7ufgoy15F5cdLctPUqLGkZAAYE1h57j/ANioBxOxiqe902bBgeyTQBjRDmnOGOdLpm5Y06X9RCVq8PaCS24bz+s7hPNYKmaxBxAtrYN/UR81LuQ4y0fEzKxs6xOb5KFOmOimNE83QP6cv7KiAHAte1xaQRcNPyV3U4cHSWG+UFhEeMzDgBOgCLiOEOaHljw4NiLXM8gJBi/yVevHsWlnyTiGD7t5aNNj0S97CLr6Lxbso+rUe5xktyjwx4p0y89LoVDs73RORhzBs5nEE+nIx0XSvJhXIaWZjh3ASSHVpDf6dz/u5D3V82nAAFgNABEeXorR+DLRDjOmttVB+GHL9woeXUKhWlTBcADGpv8Au5UMS8NcQHEjnv7Jp9Cb6D066JdzBJggeZ+yViAkHoPqkcdVnckpyq/qqPjGKy9StIrcZ46toBquVV/F7rlppYWWdapOq6m6LobnSvA+FpRiGB3Ua9bMZKi1+gKjVd0SoaIBcTfcqTNgogpjCOdZespucAALmAPVDaCVoOAcKdWIPwsYQXP8thzKl7A3XI/2V4HUp1HPrshobYHcnRX9esXG1z5aJnE4waA2EJJmpItPJc71PdmWq3ZMYd9rfF762XopACHSDm32U2VzAAJMXA5eSJXqOIuNbk+9lk1KzVTiRIh4DhMgDf0UaVEgPpuNtR8tJTtOj3jc39IEDfzPqh4fDlwcHac9+U+yhMuxZ1N3dsB/mMIMcxEz1spiiDVJ/K9kHe99f3si1rsY4i4IHtB9lF9EB727Zc2u/wD1CYWVIZ+EB+ZjrfOxCK6BXpuA8Lm5XR10lEqN/DpvFiXAH5wfZGZRPeVG3jLI6EH+6sViVLDju67I/NLPnt7ppriO7duJza6RBHzgoYYRSpuNznym+vi39EyaQ753LLKTBMWdhyWkW+PM0jeT+qniYOe9qsC2x/Z9l2GADGEmAH+2aB7Jj+Hs9ouc0j0gSPkkx2L5/icdLU3bx1PzUiS0k38ADPQ/sI9SCHXjObCNDv8AvouY6SbfGYPQgTKVhZJtXKDInIBTHk7Q+w+SGAW2y/yvB559/p8kwQHgzPjsehbN/qj95m0EZ/Ys/WFm3Q7Ata5uWG/y/wAJs7l0XPt7otF7hkGW7AaQMfmMHN8giueSdNfxNdC2P7fJGzES7KbZakf7rELJjsWwzgDSltmtdTbbV9sx8vCfkjYIMZ3VpytfTkTd5I0Ho75one5dp7twPOS/z6lEdVaGulp/DdnMQJLpIj/yWUv39/JVi7HNaKb4/lAseL3cYFvWL9eiA6iwNdSBl5d3k62zA/Xw+SaNPxPpxZ7e8Jvb9Ltn0QKmKhtOqWXqDKegIJH76or9/fyFlZVpXLhcfED0Gsj96pGtAbInSfmrCq5wlrW2bZs6xEn9PRIYow18weVptzC6oEsqMRWm1/ogvrNsIg+aNWaeXsEs4efrAXWkiRTGY4NaSbD09lj8ViszidtlqMdQa4EH66LM4zBFh5hb4UhgWu2XijSaVy1aJL8HZRLBK9coTbzUmZwOyk+pZRpt/ZXrmaJgjxpnRSN9Ezg+G1Kp8DT5rS8E7Gvc4OrECmNY1d0H3KjUrqwbpWyv7Ndn3VzncC2kNTu7o37lbSpVaxoYwZWtsABoEesRAYwANFgBYDySwYI5lQ2c7lqdsRdNz8rT+9Uai2eiNTo21XNBgCAPvJ3Utlch6Tw0bHpH7lN0QakkkNaN7fTdV7KfQ7owBiBus3IrSePxQonwglpsb6Smq+Ia91NzCDmABGw6FIlkW12Kr8Hiu4qnNdhsehnUKXHVujRMv3Nmq5oIgAl3mq+u2GOdrDoHPYKyJ8HeTfVx59PkEti2XFO0OvPUCbeahMoG6l4ywaZS7ynkgtcTRz/mzGfp9ETv4Bqf0y39fsjtpiWM/K8g+uUn3hOxA3iagZ+UtcR0MC4StVx7sv8AzZ4PlIH0hPVrBz4vTt7Xv6qIp3a3Z9/WJ9/siygFSie9DGizmk+v/U/JSwtIxSJnM0kGfM/YqdJzstQ7sMA72Gvv7ojG2YTN239QNVLbKoiKYuAdXyPuPYr2lSbrGriR0jb1he0qcRtBJ9yZ91JrYgwTBc63I/a6mxhaIETHN8ddIRKLyy7RcAvb0nUddUNrjplPhGa/J02+qPUpOGm0N/4uiZ+fss2Kzys4gOMjwtbHk6Z9DCPTdM6QHBmn5dQPdBNEyBNs2U+UW9F1GkbXj4p8xIafks3Q0grnEnYy8tdblOX7LmPdab5nHP0IsJG23subtczl1/1deqhicSxsgkCWgSSBB53/AHZR9CqJHEvDQSBJdDp1DZ/SD6pbE1D4mmzfycpvMf8AJLV+0uGDxmq0/hyxM+qlhsfhqwAGIpEg28YBm/PzVaZLdxf9BQEUyYm5Fj1POf3qlsdRAbEC8K3r1WUrTY7zPyVFiq2ck+w/7W2O276JewhXwtpgc7/XVIFjTsy3VOvxDtB6cx6HZJYgX2PpBXWrJQvVbrACr8ZRkXHmny30S1emtEMylTD5XEfLquVpxKlYEc/suW2qyJcjGJwzmajXRDN1rsdgzWBaW5Y+EnXmqbhvDS95DwfDbzWccqatk0JYbCSRa3XdaXh3ARVAc4eEaW5L1/D35mkgQCLbwtbRe1jAA12XyXPmzulpGkKYPAGQ0DK3mOQ1Ka4jjQ0RIa2wCfxLoaGgXi/QclWPwzHAh4kEQf7ciqxpxjbW5z5JqUvoSo4UkZhod0pxGgW5XO8DC5rZMxLrgeG+norJtRgb3bGwBPqeZTTsXTrNy1mPLm5bsDHBxbZri1+jgLSLpOTfBUK7RWVaBpwCZ2tzBuEu0XNr/NO4/EBzoAyhswCZMm5JPMpWleylcblhGgOgG4TjmNiI9UPuoaCNNY/UbaqfeQOUqGzRRF6tGDMWVRxWiHOcNob9D+iuW1p+0path5L9rN+k/dXB0KtwvZvFNfRFI3cJDp5SYPysnK1CXtf/APX+n6Kl7HuArP8AI8ue61GIpgAgmZuf0Wc1Uyypfh/jYdXkuPQQF1d48FQaMI9hB+qaxBl5I1LYb66pU0QaQbaGnxH1/RCYqJOALXUyLv8AETvpdc+vA7wD4BG/K4HojeEPLydWw0ef1svGURDqbv8AU425+SVjBD42NgePxO841UMp7upuZho6QiV8RLO8AvMD6TbzUnGKh5ZYHU2+31SGBefEY0IyjzsvaDJIg/6PpJQqbYaObHGepO3umwMoIAuCCD1O3kEmAal4theRrrllM0wCBM6Gbb7JCLxNg7blv803hdDb4XT+nyCykOjjMa/kyn/db9ETwZSXaWHqNfqhlzYlpBvNrztKSxdWZzE25WCirKQnxeuHk5XPDI28Mnc+G4VFWw1KCZbmj19C4qwxBBNiR53QMpMhzQRpI/uuqHwobR8vxJOZ3OSvaLeaZ40wd/Ut+ZCY4QvTvYzoscLxepTs15jkbj3Vzgu0rDZ7ch5i7fULMOaEGpUUOEZBRvi9lS7CHDodPI6j1S9dhgb9Dr891hTXLdCQeYN1YYTtHUEB4FQfIj1Uei1wCL96Xe1TwfEKdQT4m/7h9CF7Xq0xbO35j7qdxlPxUwGjmV6i8SoB8AHed16tItUZyW5u8KCRP5UGsx4mQQ0TMfO/orWnTgnbp7hVXaLieamKbCMzpJjXl9z8lwJuUqQ40UOL7TPpGGBriLXkj5hajsnxupXp1HOaBkgAg6k30OkD6r5y/wDDJaR5r6B/hbTJbW+EszA5Drm56/DHuuueOEY3REm2qRdsc4i5udSZXDBuBuCfI/otFTwzJ8TSOgJj3Q6VLI6C0lmx+xXPPNZMcVFIym2CA1wPNSDReA7zkfYLX/5Uxzcw0KrMTgW8llKbNFFIzVan/pPnJ95F05g8O0A5hJ5beqsXYG8AFOUeHkCYlJz2GkU2KqnLBAED8oAi/TXRJ1HEgBaKphJGnn+i7DcJk2F0a0UkVOFwFr2Ov6BLPpwyodySQOgt9Frf8uDGlzzfYLP8Q4e6rFNlTISfERy5JqTvcDOdnKJpvksuRbmTzW/HDQ8X+Itudgs5S4F3BDxVEiZkj3zfZXNHtC4gDKHQIkEfaVc05OydSB1OEBri6ZgQNtUqOGQ009SS5xM2gpirxc+H8LS8Xv7KI4kXE/hgT1UaZBrQrVoshjjYUy3rJEAqFQAVXc3xPQX3TZqCwLbDTXz03SfFsQGwQ5o5opji7YDUOAEAEho80VlIQ0n8lyNid55qlqcadM06bjaA5xygfO6zvabiuJbTztqNAmCGgGJ3nz+q0jilJ1wXVG2q1Gtm7QNb6TuqXifarDU5HeZiRo259l8nxfEatT43ud5n7JZdUfDX8mTqN9j/APEQ3FGkB1dfysFmOJdpsTVnNVcAdQ0lo+QVMXLwrojhhHhC5NF2c7YV8L4Qc9P+h0x/xOrT5LY8N7Z0MSctQd046SbH/lzXykrgVGTxoT37Gm0fYsYzLZ1+R/Tmosc4C3iHv6L59wbtVWoANJFSmPyPuPQ6j0Wk/wD7mgWfyajX7ZXAifMhcssGSO1WaKcTM9oWRXf1IPskqbhEInFMc6vULyImLBQo0HToV2JUtzOwxdIQqtPdaPBdnS9oJcQeQH3KIzs4aRzfzByOqy9WCdWVpZj3UXOuGkjmmcJgjIzRothRwYcywMG8Rz0sqzimCyRlEZXeLYp+rewqF5iyg+HEBw0+aZwlAOk3lN/wwGg9VDdDFKMl/hDTA0K5Tc3K/QjnY3suSe5DLLiWOe515BvaT7oIomA/Nz9ehQWnc3TOFr2OkzoqqlsJFXiWRJ9YPyQcFxN9F7X0yWvac08zOhG46I+NfJj9+qrq1OB1WqWwj6vwj/FSk4NbiKBB3cxwiY1g6D1Wp4b2uwNceGu1s2LavgI+dvdfnSlmJsmTI3XPPxcb6/opNn6MwvFQw5H1MNkN2fitbI2d1lGd2iwI/mYjDtduO9b9l+bMdj3PpsYb93Iad8pvl8puPNVjnnmnj8aluxNtn6kHaXh4v/F0P/OVNvaLAP0xdHyztH1X5hoAkLyoCtP8eD2J3P1MzieD1FeiRz7xp+6T4h22wdMQyvTceTXN+sr8yZ7L1tVC8WK4HbPv7+0TKx/mUxP+tv6pmlxShTF8RSB5y2fcr885lGVH+EubHqZ98xfG8C7+ZiGu3+P7NWcx/E8G3+XWbHIA/YL5ex8hFp8k4+Ko9sLs2NbtTRBgZ3R0A+pTXDu2Dcwa2m4uNgXPIHlAWGNLdeB0ERraIVvDF7AfUB2urgx/Dsy7iXSY6zb5K7xZp4mmK1AW3aYzMPI9FWcJpCth2d5lFdokgEeIcz1jVeip/DVc1M2IAI2cORXDJRbpKmWn8geImL72n9VQcXwoqscyYJGm1ri61OJLarc7IcLgjdh5R6rPYigReZjfWyrG6Y3uYk8LaJaR5FVuIwGXTVXVNjw94P5XG/SbHyhWfFeElrGlzdfhcCIPToV3a6dMgxtLC7OlF/y+RDXehV87hNRrQ4ix6gn2Qa1AAR/b5qtfyAzWIwzmm6jQw5cTBV47hb6kANdc67I+H7P1GXgeqPVS7HTKOjg3A3BhWjMLaA0eauMJhXNaGu5zCssDwkuBdlFtjr6ALOWZdj0mfocMGupUa+A3aTZabhVAvHgB1M9CEargS0HwOvGbked/JZPLToKO4FxKQGiM1rc7bc1pu6BpF5bYDSL+srHv4dnY59DO5zDYNbMefVXNLE4isyC1xkDQgD9VyZoJu0/uWm+BCrjRT/M1rb5byenw/qq97Gv3NzLp3KtMbwx4oOJa2eQuSBNp9EngslUNLPDNnDlyWkZKrQVuVuJouBy04cTGk+/JSdgarGzUBB56habC4Gix8kwQLhniLtosrXF4lpysqMDQ4EgkTLY2jQqZeQ00kgUTCUcQ4Fps8XgG+y5N8JwbTVcxo+En6nRcrnOKe5FMrCP+l53kFL971XB8rsoysO+kHILsKpNeiNqophYmaWXT5JV9IxcK0qP/AGVKlwyo9uYU3Fv9WyLrkZnqzNRBhAw+FLnQFrsP2dc9+V2VsiZ1EX1hEqcE7mCHNf5AgjzBS9VLYBHA8Mlk77qux+DhxOy0rq0tgCB0SVbDHU73BRGT7G0Z84QnReDh9TUNMLZYbH0i0h9OCBAyx81n6/Er2LvI69QrjOT6JZVmk4bL1lBztAbJzISZcIA0RaOKgw2IWtiK9pMxyWw7N9mm16ed1TLJtEe6p4Yb5RM/VaTC4UU6UusSQAASJ9N1hmk9NLYuKA1+xj21YDu9brYxH6prA8IosqZalnCLGxPK/JaDh3BzTZ3jXVM5HwmCD0I2VHxjB1qtUVHAtLQBA5X1iea5I5XJ05FUQxmLiqGYckeLUeKBuZ5Kw4pgnOLM9QPN5ywL+iD2f4kaLXMexhB0c0X1uDzCv+BYOhia+YgeC8Dc8ypyTcHxsu+QRU8JwFRrgaYLOZIsfMbq7xPD818sE6t59Wfoti3BtFg0Ql+K4SWxHURqFwvynKVmiR8e48wUK7Xa5mwRzgxK0Z7PU3MZnLiSM0Scom8AInabggrNgkd4DAd7wQpcLqOyMZUeM/w5RM2XY8uqCcXwRJFS/s8wEhkx0KquMYJ1F7c3iYbzGl7hbLiYrUC0spipJghpuJ3jklsdg3vYXVGFrS3xAQT6SiOd8t7CSZXYKhnve1tF5jqwp+HV3KZsdZKLj69Ok2m5hcWkkTMyAOXNXjuybalM1CS9z2gtvGW06b3USmou5cG12D4b2KdUa2pVdkFiGtifUlWPEOyZLCKDoMGCefVS7P8AHiWinV8NRtiCdY5HeyuqvHqYFonnoPVck5ZVLn/gtVmEwPZau2mLhrhaAdTP5jujvxIps7usMtQC2hDvVXlA12Zi97HAuJAAIiTZsykuJcL/AIxoGdjCNJ1tvIVeq3L4uAfBUcI4y+i4hgYQ6DDpBm+hCq6fF6nfvpwIJkZbxInXbVXrxSoZxiGSBZpabuAi7TyusvT44WDK1jdTcyTfSV0wipW1EltGmpOd3Ryva0AXLj4yd4aAZCznBqIa85mE5nTZpG/Lyun+E8WFUlr2RzI6/RWLa4pVHNYW5iAMztBvZRvG40U65NNw3B08ocyMp2G0a/VZ/tthppFzdad5nQHkuwfFDh2w6oxzST8JNtdo5pLG8SZiHiXkgGcsZWu2AufFcrmx45xyaukPUjK9ksXFRzoMxuuVl2lPcYpjcjWhzA4kWk3n3C5ehKHqVOuTByoyY/fzUpXLl6BkzymrGiNF4uSkNGj4NhmfxA8DfhGwV1xU+Nrfy28O2o20XLlw5PeUCrj4UGq0QLc/uvVykRna/wDMd5n7pSu45QuXLpXKLXAsNR5FU1MfiFerl0RJYXFG5SzVy5aw4IYyw+JnmPstlw2+IpTfRcuXPl4LibRriBUgnVB4VenUnmvVy8h8M0QQUGg2a3TkFT9iv/n1P9jv/wBBcuVY/ZP7BLo+ntU3jwrly4PmUjJ8WaM2g+JU3DWjv3HfLqvVy7MXsf2GzScNFkHj58P76Lly5P8AYV0fP8OJAB0/XVbrgTj3euxXLl3eTwjPoUoUxlJgTmN4SdZ2nm5cuWP8i2euee5Ikxaya7N+LNN/O+y5cnL2iA8fpN7l/hG+w5rKOw7IZ4W/Icly5dGD2C7HeEsGesIEQLR5qkxLjm9B9SuXLSHvf70Jlj2TE1agNx3FSxVbUHgpf7vuuXI/m/wHRf8Aamg3uaZytmG3gLly5V4/sMcvJ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2780" name="AutoShape 12" descr="data:image/jpeg;base64,/9j/4AAQSkZJRgABAQAAAQABAAD/2wCEAAkGBxQTEhUUExQUFhUWGBgaGBgYGBgaHBodGhoXGhoYFxkYHCggGhwlHBUdITEhJSkrLi4uFx8zODMsNygtLisBCgoKDg0OGhAQGywkICQsLCwsLCwsLCwsLCwsLCwsLCwsLCwsLCwsLCwsLCwsLCwsLCwsLCwsLCwsLCwsLCwsLP/AABEIAKIBNwMBIgACEQEDEQH/xAAcAAACAwEBAQEAAAAAAAAAAAADBAIFBgABBwj/xAA+EAABAwIEAwYEBAQGAgMBAAABAAIRAyEEEjFBBVFhBhMicYGhMpGxwSNC0fAUM1LhBxVicoLxkqI0U7IW/8QAGQEAAwEBAQAAAAAAAAAAAAAAAAECAwQF/8QAKhEAAgIBBAECBgIDAAAAAAAAAAECEQMSITFBBBMyIlFhcYHwQpEUQ9H/2gAMAwEAAhEDEQA/AMTSw2adrSgd2J+isqjRtKrXm8rjTs1exxYIKVe+CI1BTYdYpWoYVgLVnEk9dUPZFc6dV4WjZAC5be+i9qEfl06qRbsouYgAJk2lEogDzQXea8zxZU0MdZVuh1H5ihB6MwqaodhWGF73l14hVGn0SQBHPtoo0BJvAHNcTIUXM0TGHJGo2QKrrAkWTFSiWtbycJt9EF+kH0RYC1Wu4Hw2TWDoMeyLirrM2KjQwTnvDWiSeS0OF7GugF7o2ht7+aJSikIzdKkQdEVgjUK/xPDO4NwctvUJfFsDjDWqdVlFWxx0XGYvonRRIaS4ZYMfv5oNek1wEnQ/NOwBMYmO7EC/n5+e6ixoItNttl5VpF2nyUgd/EkCySc8TJsr2h2er1BmMAddfQKwwnYlzwMzvQBS8uOPLHpbMViqpcZjTopYbDSQSbLc43/D+owTTcCf6XCJWZbw6qXmnkII1toqjnhNfCwcWhd9NovZBLCLgLV8O4LSZBrOJPLUfLdWGL7sRDIbyIAlZvNvSVjUfqYcPleE3hWXEsLTD5pmxvEaKuYJKtO1ZI5Sp2QgLwmmvytnovWNk7afZTYyAqRbVePzHVMCkNV48kW6JrcBF5hcvXiVyewi5xLo0KTcmKqHWdmIsBAi26pGTFpQ6qK5Qc/bRMEAFOOsrzLAujVKR12QnN0BTAG1k2XVGkSORRaPhdJ9FANJdJOpSGK1qN55pa4VrVp2gpJ/VVFgBRKTtF2XmjUwALoY0GpsTOHwrnkMaJJ2TXDMNLZOpV7wbh0VWmIM/JYynVlJWV7+ytRsB2UE/u6WxXZyqwSQI5grdceom0Zv76oeDd4cpAJ3DtJ2IXNHyJtajTSjDVeGvcxga1xde2x6hRocCrvcBkLW7l1gPdfRqeRzS3KAW35RrdKXdJmzRM/fz5K4ZpPomSSK/h+BbQZlb/ycdf39EarjT8LfINn3JS2NxRsGiP3qUDDOI+HXVzz9laV7szoLXwctPeEkkW112gKn7oC5JG26vqeKaGmAYNiSJc7+yBXxJeYho/02AA6kaeiFY7ZVYzuYM3PmI81Q4ulF2x0WmxGFpOMRJ3y2HzlLnhVMyGkjnBn5kq4uh2Z2TzW37C8FNd5e5stbF9pVC7gcHwuB9/nC+qdmK9IUGUqThmAlwNjMdVh5eVxh8I0WNPhLABMHovKuGOWaRAcNiE7Rwbt3zI2+xRKdEA20C8VyfzLsy445LjTqNioNRz6hUmOrFzy5jQDpPRaLtbhxl71kBzZv03CxH+ew3K6BOpH1XdggpLVFA3R5VOQmblVXEMYSYMwFZVMQHNmVlOKYnxGF3447kNnlWsCdSi4OnZIYYzclPNrwNFq10I7EExHVTwTSTHRLd5LgSnMJUAnrok1sMcw1P0QMRQ8RKdptJaLalCq0T+YrNXY2yurCy5SxzvCvFokTZaVqAABdN2y3z6pSlAdfS6sa+Af3PeOeGgRladSCdlVtbN5GqcWZkXN5oVRwOyJm1m/L0QC31sroEQp1DJB0RMZUc4DpZDa30Rmm2gTAVNMnVesZoVO8LqJIvqgYzi3y26r6tMO6HVN1ZAsPdCynlKSVDK57YN0Wm0uIH78lZ4Hs/iMSfw2Egb7fNabhXYyrSOaoASNAFE80I7N7/Iai2BwOCLIJsYsLI1PEOa/N6K+oYcNk1InTKL/M6LzM0GWMaOR3+a5tVvcrUuhllZ7qQJ3jWyEyoGnMCN5gTdQqU3OLfFcnnqI/shOpwH3GW8katgb8lmoRQ7kTxtUunKInWN+pSfj+GYOpB8reyepv8LRJkEZTzB2lDptGeo4DwwA5mpE7+kbc1adEpFYaMkFzjJ6a++kfVTp4eRAcDuTB25pqoQadME3zeGpff8p8iik/jOkGcgzAbiNW89FWthQqcPIEEQbAJOrhjBPLW8SrenS/BbB8LnWOmUmbH5BLViPxyR5gbW+IT5aIUh0VbsCd9NgD9Vww5MfTQDz5q0LW52NgktbM/wBQ5a6qTWsLS+8EkAHUHQKtYqKjNtc+XhaPPcqLifMcxYeUlW1XBQ4A6tEunbkbpetgZuPENZ9dgnqQE+GcXq0oyVXkD8oJLeoOYwtJgO3DQ2K7IOzmCR6jZY9zYPi/9tPkNUNxPIkejQs8mCE+UOyx7W9qjWHc0GuJd0+g2VNhOy+JNMmrlYIkS6/kmcNUyuzMcGO0kElV3GK9a5e9zgdDt/2qhDQtMNkBT1nOplwzHlqq55k67olapNlKi2AupKhUQJICOa4AUaxAEruH4J9Y2HhGrjoOnU9EfVgdhqhc6wJJsAFpMHw/Jd0F0acvM7+Snw7AtpCGi8eJ5/dh0T2Wf77rGcr4BA2/JLYiANJKdxQi2/LkksRTgTdQgK7F05BHkuRWCZXLROgojXxj3gBxsNAlXFEjmhi61W3BkDYUR7oIXoZ/ZRLSExo6brmlRBXrUgPQRzXoFphCheh2XVAwgpXn2K6SLdUamS4GBI91pOz/AGeygVq7erGHfk5w+gUuVcibouOyuLqtoNzNDWDQxBd1A+6fxnEi4jNZp/Znml6tQusfT3Q3xlAcPL9FxuMdVpDVvk9a8zH5SlXtIaZNnER89E3QEPg6EWJGqEcN4HAkAS6PTQechNFntSgYYM3imW8iI2I+SjJ7x77fCA+2h5x6KRpmGNJ8QcMp5iDb7Jg1AK/eD4cgDx/SZOo9pU2UiqDstMAmAS3K4iYgzf5rhifxg5kzlAeAPOUZzSaBpu1EZNLybR5QggHvG1LS1sPtytcK1QiLI7lzfyOdId/T4twmgXF/+trb8nDohUA3JUaT4X5sp030T2ppkfHTBzD+psAH3SkwEWkCmBJhz7HdpzaKWIcfxXbw1rh6GHe5Uy5pBbs9+Zp6yi1Hj8RxGoDXC+sa+6QC7qZa+wJLactOktnQ9V5TomKTfy1PGDyIE/W6bNRwkx4qbI/3NP8A0hMY6Wtg/htzMPQ6j5W9UWB3f5g55sax7vTQi0/VToFo7ufgoy15F5cdLctPUqLGkZAAYE1h57j/ANioBxOxiqe902bBgeyTQBjRDmnOGOdLpm5Y06X9RCVq8PaCS24bz+s7hPNYKmaxBxAtrYN/UR81LuQ4y0fEzKxs6xOb5KFOmOimNE83QP6cv7KiAHAte1xaQRcNPyV3U4cHSWG+UFhEeMzDgBOgCLiOEOaHljw4NiLXM8gJBi/yVevHsWlnyTiGD7t5aNNj0S97CLr6Lxbso+rUe5xktyjwx4p0y89LoVDs73RORhzBs5nEE+nIx0XSvJhXIaWZjh3ASSHVpDf6dz/u5D3V82nAAFgNABEeXorR+DLRDjOmttVB+GHL9woeXUKhWlTBcADGpv8Au5UMS8NcQHEjnv7Jp9Cb6D066JdzBJggeZ+yViAkHoPqkcdVnckpyq/qqPjGKy9StIrcZ46toBquVV/F7rlppYWWdapOq6m6LobnSvA+FpRiGB3Ua9bMZKi1+gKjVd0SoaIBcTfcqTNgogpjCOdZespucAALmAPVDaCVoOAcKdWIPwsYQXP8thzKl7A3XI/2V4HUp1HPrshobYHcnRX9esXG1z5aJnE4waA2EJJmpItPJc71PdmWq3ZMYd9rfF762XopACHSDm32U2VzAAJMXA5eSJXqOIuNbk+9lk1KzVTiRIh4DhMgDf0UaVEgPpuNtR8tJTtOj3jc39IEDfzPqh4fDlwcHac9+U+yhMuxZ1N3dsB/mMIMcxEz1spiiDVJ/K9kHe99f3si1rsY4i4IHtB9lF9EB727Zc2u/wD1CYWVIZ+EB+ZjrfOxCK6BXpuA8Lm5XR10lEqN/DpvFiXAH5wfZGZRPeVG3jLI6EH+6sViVLDju67I/NLPnt7ppriO7duJza6RBHzgoYYRSpuNznym+vi39EyaQ753LLKTBMWdhyWkW+PM0jeT+qniYOe9qsC2x/Z9l2GADGEmAH+2aB7Jj+Hs9ouc0j0gSPkkx2L5/icdLU3bx1PzUiS0k38ADPQ/sI9SCHXjObCNDv8AvouY6SbfGYPQgTKVhZJtXKDInIBTHk7Q+w+SGAW2y/yvB559/p8kwQHgzPjsehbN/qj95m0EZ/Ys/WFm3Q7Ata5uWG/y/wAJs7l0XPt7otF7hkGW7AaQMfmMHN8giueSdNfxNdC2P7fJGzES7KbZakf7rELJjsWwzgDSltmtdTbbV9sx8vCfkjYIMZ3VpytfTkTd5I0Ho75one5dp7twPOS/z6lEdVaGulp/DdnMQJLpIj/yWUv39/JVi7HNaKb4/lAseL3cYFvWL9eiA6iwNdSBl5d3k62zA/Xw+SaNPxPpxZ7e8Jvb9Ltn0QKmKhtOqWXqDKegIJH76or9/fyFlZVpXLhcfED0Gsj96pGtAbInSfmrCq5wlrW2bZs6xEn9PRIYow18weVptzC6oEsqMRWm1/ogvrNsIg+aNWaeXsEs4efrAXWkiRTGY4NaSbD09lj8ViszidtlqMdQa4EH66LM4zBFh5hb4UhgWu2XijSaVy1aJL8HZRLBK9coTbzUmZwOyk+pZRpt/ZXrmaJgjxpnRSN9Ezg+G1Kp8DT5rS8E7Gvc4OrECmNY1d0H3KjUrqwbpWyv7Ndn3VzncC2kNTu7o37lbSpVaxoYwZWtsABoEesRAYwANFgBYDySwYI5lQ2c7lqdsRdNz8rT+9Uai2eiNTo21XNBgCAPvJ3Utlch6Tw0bHpH7lN0QakkkNaN7fTdV7KfQ7owBiBus3IrSePxQonwglpsb6Smq+Ia91NzCDmABGw6FIlkW12Kr8Hiu4qnNdhsehnUKXHVujRMv3Nmq5oIgAl3mq+u2GOdrDoHPYKyJ8HeTfVx59PkEti2XFO0OvPUCbeahMoG6l4ywaZS7ynkgtcTRz/mzGfp9ETv4Bqf0y39fsjtpiWM/K8g+uUn3hOxA3iagZ+UtcR0MC4StVx7sv8AzZ4PlIH0hPVrBz4vTt7Xv6qIp3a3Z9/WJ9/siygFSie9DGizmk+v/U/JSwtIxSJnM0kGfM/YqdJzstQ7sMA72Gvv7ojG2YTN239QNVLbKoiKYuAdXyPuPYr2lSbrGriR0jb1he0qcRtBJ9yZ91JrYgwTBc63I/a6mxhaIETHN8ddIRKLyy7RcAvb0nUddUNrjplPhGa/J02+qPUpOGm0N/4uiZ+fss2Kzys4gOMjwtbHk6Z9DCPTdM6QHBmn5dQPdBNEyBNs2U+UW9F1GkbXj4p8xIafks3Q0grnEnYy8tdblOX7LmPdab5nHP0IsJG23subtczl1/1deqhicSxsgkCWgSSBB53/AHZR9CqJHEvDQSBJdDp1DZ/SD6pbE1D4mmzfycpvMf8AJLV+0uGDxmq0/hyxM+qlhsfhqwAGIpEg28YBm/PzVaZLdxf9BQEUyYm5Fj1POf3qlsdRAbEC8K3r1WUrTY7zPyVFiq2ck+w/7W2O276JewhXwtpgc7/XVIFjTsy3VOvxDtB6cx6HZJYgX2PpBXWrJQvVbrACr8ZRkXHmny30S1emtEMylTD5XEfLquVpxKlYEc/suW2qyJcjGJwzmajXRDN1rsdgzWBaW5Y+EnXmqbhvDS95DwfDbzWccqatk0JYbCSRa3XdaXh3ARVAc4eEaW5L1/D35mkgQCLbwtbRe1jAA12XyXPmzulpGkKYPAGQ0DK3mOQ1Ka4jjQ0RIa2wCfxLoaGgXi/QclWPwzHAh4kEQf7ciqxpxjbW5z5JqUvoSo4UkZhod0pxGgW5XO8DC5rZMxLrgeG+norJtRgb3bGwBPqeZTTsXTrNy1mPLm5bsDHBxbZri1+jgLSLpOTfBUK7RWVaBpwCZ2tzBuEu0XNr/NO4/EBzoAyhswCZMm5JPMpWleylcblhGgOgG4TjmNiI9UPuoaCNNY/UbaqfeQOUqGzRRF6tGDMWVRxWiHOcNob9D+iuW1p+0path5L9rN+k/dXB0KtwvZvFNfRFI3cJDp5SYPysnK1CXtf/APX+n6Kl7HuArP8AI8ue61GIpgAgmZuf0Wc1Uyypfh/jYdXkuPQQF1d48FQaMI9hB+qaxBl5I1LYb66pU0QaQbaGnxH1/RCYqJOALXUyLv8AETvpdc+vA7wD4BG/K4HojeEPLydWw0ef1svGURDqbv8AU425+SVjBD42NgePxO841UMp7upuZho6QiV8RLO8AvMD6TbzUnGKh5ZYHU2+31SGBefEY0IyjzsvaDJIg/6PpJQqbYaObHGepO3umwMoIAuCCD1O3kEmAal4theRrrllM0wCBM6Gbb7JCLxNg7blv803hdDb4XT+nyCykOjjMa/kyn/db9ETwZSXaWHqNfqhlzYlpBvNrztKSxdWZzE25WCirKQnxeuHk5XPDI28Mnc+G4VFWw1KCZbmj19C4qwxBBNiR53QMpMhzQRpI/uuqHwobR8vxJOZ3OSvaLeaZ40wd/Ut+ZCY4QvTvYzoscLxepTs15jkbj3Vzgu0rDZ7ch5i7fULMOaEGpUUOEZBRvi9lS7CHDodPI6j1S9dhgb9Dr891hTXLdCQeYN1YYTtHUEB4FQfIj1Uei1wCL96Xe1TwfEKdQT4m/7h9CF7Xq0xbO35j7qdxlPxUwGjmV6i8SoB8AHed16tItUZyW5u8KCRP5UGsx4mQQ0TMfO/orWnTgnbp7hVXaLieamKbCMzpJjXl9z8lwJuUqQ40UOL7TPpGGBriLXkj5hajsnxupXp1HOaBkgAg6k30OkD6r5y/wDDJaR5r6B/hbTJbW+EszA5Drm56/DHuuueOEY3REm2qRdsc4i5udSZXDBuBuCfI/otFTwzJ8TSOgJj3Q6VLI6C0lmx+xXPPNZMcVFIym2CA1wPNSDReA7zkfYLX/5Uxzcw0KrMTgW8llKbNFFIzVan/pPnJ95F05g8O0A5hJ5beqsXYG8AFOUeHkCYlJz2GkU2KqnLBAED8oAi/TXRJ1HEgBaKphJGnn+i7DcJk2F0a0UkVOFwFr2Ov6BLPpwyodySQOgt9Frf8uDGlzzfYLP8Q4e6rFNlTISfERy5JqTvcDOdnKJpvksuRbmTzW/HDQ8X+Itudgs5S4F3BDxVEiZkj3zfZXNHtC4gDKHQIkEfaVc05OydSB1OEBri6ZgQNtUqOGQ009SS5xM2gpirxc+H8LS8Xv7KI4kXE/hgT1UaZBrQrVoshjjYUy3rJEAqFQAVXc3xPQX3TZqCwLbDTXz03SfFsQGwQ5o5opji7YDUOAEAEho80VlIQ0n8lyNid55qlqcadM06bjaA5xygfO6zvabiuJbTztqNAmCGgGJ3nz+q0jilJ1wXVG2q1Gtm7QNb6TuqXifarDU5HeZiRo259l8nxfEatT43ud5n7JZdUfDX8mTqN9j/APEQ3FGkB1dfysFmOJdpsTVnNVcAdQ0lo+QVMXLwrojhhHhC5NF2c7YV8L4Qc9P+h0x/xOrT5LY8N7Z0MSctQd046SbH/lzXykrgVGTxoT37Gm0fYsYzLZ1+R/Tmosc4C3iHv6L59wbtVWoANJFSmPyPuPQ6j0Wk/wD7mgWfyajX7ZXAifMhcssGSO1WaKcTM9oWRXf1IPskqbhEInFMc6vULyImLBQo0HToV2JUtzOwxdIQqtPdaPBdnS9oJcQeQH3KIzs4aRzfzByOqy9WCdWVpZj3UXOuGkjmmcJgjIzRothRwYcywMG8Rz0sqzimCyRlEZXeLYp+rewqF5iyg+HEBw0+aZwlAOk3lN/wwGg9VDdDFKMl/hDTA0K5Tc3K/QjnY3suSe5DLLiWOe515BvaT7oIomA/Nz9ehQWnc3TOFr2OkzoqqlsJFXiWRJ9YPyQcFxN9F7X0yWvac08zOhG46I+NfJj9+qrq1OB1WqWwj6vwj/FSk4NbiKBB3cxwiY1g6D1Wp4b2uwNceGu1s2LavgI+dvdfnSlmJsmTI3XPPxcb6/opNn6MwvFQw5H1MNkN2fitbI2d1lGd2iwI/mYjDtduO9b9l+bMdj3PpsYb93Iad8pvl8puPNVjnnmnj8aluxNtn6kHaXh4v/F0P/OVNvaLAP0xdHyztH1X5hoAkLyoCtP8eD2J3P1MzieD1FeiRz7xp+6T4h22wdMQyvTceTXN+sr8yZ7L1tVC8WK4HbPv7+0TKx/mUxP+tv6pmlxShTF8RSB5y2fcr885lGVH+EubHqZ98xfG8C7+ZiGu3+P7NWcx/E8G3+XWbHIA/YL5ex8hFp8k4+Ko9sLs2NbtTRBgZ3R0A+pTXDu2Dcwa2m4uNgXPIHlAWGNLdeB0ERraIVvDF7AfUB2urgx/Dsy7iXSY6zb5K7xZp4mmK1AW3aYzMPI9FWcJpCth2d5lFdokgEeIcz1jVeip/DVc1M2IAI2cORXDJRbpKmWn8geImL72n9VQcXwoqscyYJGm1ri61OJLarc7IcLgjdh5R6rPYigReZjfWyrG6Y3uYk8LaJaR5FVuIwGXTVXVNjw94P5XG/SbHyhWfFeElrGlzdfhcCIPToV3a6dMgxtLC7OlF/y+RDXehV87hNRrQ4ix6gn2Qa1AAR/b5qtfyAzWIwzmm6jQw5cTBV47hb6kANdc67I+H7P1GXgeqPVS7HTKOjg3A3BhWjMLaA0eauMJhXNaGu5zCssDwkuBdlFtjr6ALOWZdj0mfocMGupUa+A3aTZabhVAvHgB1M9CEargS0HwOvGbked/JZPLToKO4FxKQGiM1rc7bc1pu6BpF5bYDSL+srHv4dnY59DO5zDYNbMefVXNLE4isyC1xkDQgD9VyZoJu0/uWm+BCrjRT/M1rb5byenw/qq97Gv3NzLp3KtMbwx4oOJa2eQuSBNp9EngslUNLPDNnDlyWkZKrQVuVuJouBy04cTGk+/JSdgarGzUBB56habC4Gix8kwQLhniLtosrXF4lpysqMDQ4EgkTLY2jQqZeQ00kgUTCUcQ4Fps8XgG+y5N8JwbTVcxo+En6nRcrnOKe5FMrCP+l53kFL971XB8rsoysO+kHILsKpNeiNqophYmaWXT5JV9IxcK0qP/AGVKlwyo9uYU3Fv9WyLrkZnqzNRBhAw+FLnQFrsP2dc9+V2VsiZ1EX1hEqcE7mCHNf5AgjzBS9VLYBHA8Mlk77qux+DhxOy0rq0tgCB0SVbDHU73BRGT7G0Z84QnReDh9TUNMLZYbH0i0h9OCBAyx81n6/Er2LvI69QrjOT6JZVmk4bL1lBztAbJzISZcIA0RaOKgw2IWtiK9pMxyWw7N9mm16ed1TLJtEe6p4Yb5RM/VaTC4UU6UusSQAASJ9N1hmk9NLYuKA1+xj21YDu9brYxH6prA8IosqZalnCLGxPK/JaDh3BzTZ3jXVM5HwmCD0I2VHxjB1qtUVHAtLQBA5X1iea5I5XJ05FUQxmLiqGYckeLUeKBuZ5Kw4pgnOLM9QPN5ywL+iD2f4kaLXMexhB0c0X1uDzCv+BYOhia+YgeC8Dc8ypyTcHxsu+QRU8JwFRrgaYLOZIsfMbq7xPD818sE6t59Wfoti3BtFg0Ql+K4SWxHURqFwvynKVmiR8e48wUK7Xa5mwRzgxK0Z7PU3MZnLiSM0Scom8AInabggrNgkd4DAd7wQpcLqOyMZUeM/w5RM2XY8uqCcXwRJFS/s8wEhkx0KquMYJ1F7c3iYbzGl7hbLiYrUC0spipJghpuJ3jklsdg3vYXVGFrS3xAQT6SiOd8t7CSZXYKhnve1tF5jqwp+HV3KZsdZKLj69Ok2m5hcWkkTMyAOXNXjuybalM1CS9z2gtvGW06b3USmou5cG12D4b2KdUa2pVdkFiGtifUlWPEOyZLCKDoMGCefVS7P8AHiWinV8NRtiCdY5HeyuqvHqYFonnoPVck5ZVLn/gtVmEwPZau2mLhrhaAdTP5jujvxIps7usMtQC2hDvVXlA12Zi97HAuJAAIiTZsykuJcL/AIxoGdjCNJ1tvIVeq3L4uAfBUcI4y+i4hgYQ6DDpBm+hCq6fF6nfvpwIJkZbxInXbVXrxSoZxiGSBZpabuAi7TyusvT44WDK1jdTcyTfSV0wipW1EltGmpOd3Ryva0AXLj4yd4aAZCznBqIa85mE5nTZpG/Lyun+E8WFUlr2RzI6/RWLa4pVHNYW5iAMztBvZRvG40U65NNw3B08ocyMp2G0a/VZ/tthppFzdad5nQHkuwfFDh2w6oxzST8JNtdo5pLG8SZiHiXkgGcsZWu2AufFcrmx45xyaukPUjK9ksXFRzoMxuuVl2lPcYpjcjWhzA4kWk3n3C5ehKHqVOuTByoyY/fzUpXLl6BkzymrGiNF4uSkNGj4NhmfxA8DfhGwV1xU+Nrfy28O2o20XLlw5PeUCrj4UGq0QLc/uvVykRna/wDMd5n7pSu45QuXLpXKLXAsNR5FU1MfiFerl0RJYXFG5SzVy5aw4IYyw+JnmPstlw2+IpTfRcuXPl4LibRriBUgnVB4VenUnmvVy8h8M0QQUGg2a3TkFT9iv/n1P9jv/wBBcuVY/ZP7BLo+ntU3jwrly4PmUjJ8WaM2g+JU3DWjv3HfLqvVy7MXsf2GzScNFkHj58P76Lly5P8AYV0fP8OJAB0/XVbrgTj3euxXLl3eTwjPoUoUxlJgTmN4SdZ2nm5cuWP8i2euee5Ikxaya7N+LNN/O+y5cnL2iA8fpN7l/hG+w5rKOw7IZ4W/Icly5dGD2C7HeEsGesIEQLR5qkxLjm9B9SuXLSHvf70Jlj2TE1agNx3FSxVbUHgpf7vuuXI/m/wHRf8Aamg3uaZytmG3gLly5V4/sMcvJ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2782" name="Picture 14" descr="http://t1.gstatic.com/images?q=tbn:ANd9GcSMNJzTNODrypW4sUR8fVUqw1JGb5qf9jmtf7n4RjBEptiiLWy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581128"/>
            <a:ext cx="2362200" cy="1638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784" name="AutoShape 16" descr="data:image/jpeg;base64,/9j/4AAQSkZJRgABAQAAAQABAAD/2wCEAAkGBhQSERQUExQWFRUWGBgXFhgWGBoZGxgYHRoXGBgYHh4ZGyYeGRkjHBgXHy8gIycqLCwsFx8xNTAqNSYrLCkBCQoKDgwOGg8PGiwkHCQsLCwsLC0pLCwsLCwsLCwsLCwsLCwsLCwsLCwsLCwsLCwsLCwsLCksLCwsLCwsLCwsKf/AABEIAMIBBAMBIgACEQEDEQH/xAAcAAACAgMBAQAAAAAAAAAAAAADBAAFAQIGBwj/xABDEAACAQMCAwUGBAQFAgQHAAABAhEAAyESMQRBUQUTImFxBjKBkaGxQsHR8BQjUuEHFTNi8RaCQ3KSohc0RGOywtL/xAAaAQADAQEBAQAAAAAAAAAAAAAAAQIDBAUG/8QALBEAAgIBAwIEBgIDAAAAAAAAAAECESEDEjFBUQQTMvAiYXGBkbEUoUJS4f/aAAwDAQACEQMRAD8A9mrNc7b9u+FZZ1n0KnB6dJ+POs8N7d8K7KgZgxj8OASYAJH32q967iwdDUitbN5WEqQwyJBBGPSiimM1ipprepQBpprOmtqlAGNNY01tUoAxpqRWalAGIqVmpQFEqVKlAqJUqVKAolSpUoCiVKlSgKJUqVigKM1KlSgKJUqVpdvKoliAOpMUgo3qVKBe41FUsWGkc5G/T1oCg1YK1zZ9slN3SNMDlJk9CCMdcUp257TXiE7gQSRIlSZkDcnIGZhfj0neqsDfiLPaYdgjoVB8JZVkjl6Vim7fYV26iO/EurFRq0MdM/8AaQD61Knb9fyKjw/s7jG0SWWMkjryJqytcTqts2PSd+XTI+m9chZcjMz1o44w4VRUuA0zt/Zv2vuW7mpWKwpGndWPSNicb10PYP8AiRcF4JclwzgFY8Utgac7SRjp615UvFBZkecyQR6R9q3Ti2Um4phgZ3Eydz150KNMNx9SVgmvD+w/8V+Itqq3G1hZGQMiIEnfFH4728v31ZDclGiQMQOkjOemap6ldBnst3ikX3mUTjJAolfPz9t60JJLHEknI369asbPtVxCW9BuEIMBdUxs079eRxS8zugPcaHcvqpUFgC0hQTExvHWvHOP9pr14KXuPJGYJGN9lgDYGlm7auvqdrjMRlTqODH0ip875AezcV2natprZ1C7TMz8qW4T2isXWCo+okkbRsJO9eIP2oQMEsBmMxnBO3XpTvBdoSupWMwYjGBPLrIA+NHmvsNHuisDtWa8i4D23v2woQgrpGIXSds9ZMRPmfWqvi/aS7bbUbrzMjxNP36FvKh6yWEhHrh9qOGD6DeXVtz5fCrSvn3/AKiJkAQ0423/AFmrb/qO4ypauXDCA/iOZIIxzzMU/Ma5QHsnFdoW7Yl3UD1qn/634eYOoDOYG/TfM15jf4oBTBZifjVJ2pxRWADA5xmoWq3KkB7yvb9g2+87wRBxzxuI3mqMf4iWtUG2+nk2IjmT03868wscd4AxJwMT8AcdZqN2iWBCwNQlYMgAfv7UPVkB643tvw3d6w0nMKN/XOI8/wBK5q77eXu+1rAT+hsgD1iZnnXnnEXiAAswZyuZzjGAepjrTP8AmLKg6ncbFoPlz5ik5ydAdtxftTeuIhLELqadODAic9NJ+tA7H9tDYLW0VmRiZZvEbbFcbGCJztXOM0i2dTRnVqxzIIMnpGfnSlu8UICgmRJbziRHLb5T5mp3tZGzpV9q7quoF1oU8jt16Yid6t3/AMRn7w4UKdl3PnXnS8SzM2CAOeMn5n6Ua2TqbHqWOYnyiI8+m9Tvl3Eelf8AxPtEMBbIeDpyCJ5SJB2+1c1d7Se4um7cDDUXCydzE/v1rmbdiXCqVgDUSIxmB9c0/wDwxYiTKxnlzx5nlzFOcpNcgXvF+07i2tvvHgDSDJJPrnO4+lJcP2qSDDkCRsMlh5elVfFtJAYeAQQswCBEyZny5b0fh70gwQsLiPw5g8znFZvi7yVFKx+1fXvBuDuZnOJny60XieL1uDqnSsyBiJMeQ2O5/vSXrZZ5llC8+vUb7R96zw/HgvchfCCIM78on0naonvr4WDLm1229mUF4jJMSf0NYqrcyf8AV0+Uj5+9Wahasu/7Fg82N7aDWEkHpWSpc+FCT0AJ+wo47Nukx3Vyemlq9WzM0d9jvFEdzkzOBvUv9nXQJNpxj+k7UvbJx+dCAPYYgwaYbtBg8ySYg0P+HZjIDdNjTNrsK4zDBCkSWKkAD4jPLahtdQpg7HEg4b3eYTBP5VZ3biFJts2okYOT8Y60lc7DaQLbhus+GNvXrVjwXZbLcUlwwB2A3P55rKco82UixcECSQSF6QIyDvQrri2jAncjNOXZKc+vw9J+9UYsh9QdipAkA5+1c8c8jEuJvspKk48vpuMDerfspwsaiZIYyeQAGM/A8qqlUEqunExJWTjpEfWaed2IZ0gN7sEQeUyTz8hW8n0BMbucZrZIyGwRgZ6eQgVvdgy2oaYwCTuInJGfOkeF4S41w/gUmHKjVB3bnzzPKKs71pW0qFGlQZkbdCZiOs/2rCbSeAZzXFcR4vCqoeqiMg/X1ph7DxrLBiNs8h9+lK9oBQ38uY2zz8x5Vddkdla7IlWzOxgnoc7Db5VvKSikyUN9lXi1lWbBYtMc8mZ5/Khvwga22uNSyRB2j0OxnFWBC2rYGoSFIE7+QxicDaqfta+6IxAVVaCZaWOw26bDPWueD3SwUOtbQoqiIIkGTvsNt9vpSV3WI0mdTDGwHQfTIyaluGtiDpUgFfD4iQcmBsBkR50vxenV4vw+MhhnOcnzPKOlUgLLhrWYbU2xjEEjkqrOBnrREebi4IGTE525j589zSnZ/aSvCpbYHMhQq+E9SCJ+/l01azoLalKK0KWJkkzy8uf/AGmNqh3bsQTjO0FAyCeRHp+WeXlQ+B4stq/1T4jEZAGIUbnmcDpmhX7/AIFKOciDAxykYmD+lLdm8aVOhkMrJACy23Tc/vpVqPw4EWdggMEGAGKkGZ6/nvWotkSCdRkgFpPhmBAkgQZGfOhWOLd9e4AjTMeeIP1zTFvgWuMDKiAwIVupxMb/AGpP5jDm9oUSQoO/KZqXOJZ9OhsEwxHIYnyOOfWtO0bEZYiIgiZjzP8A2zgDn5VXXu0yNKK/hAJJC7ieQ2GPhRBWUgz8U7XAq7ZkEQBynfYc6f4G8EAWdRZSzER70zEdOX1qs7Ftl3MCMDJkeEySehzGfSrKzwa2tWkmWIOfh1wM86U8YEubGrN0ZGRnw9dhIHTn86Ct1VnzbciZkydpkkD5Uo3aqAyAf6ZncmOU9Y5VpfJxJPXEt0HoPvUtMHIFxPFrqMvEYxP5RUoa3AohiknOV1GDtOMHlHlUrT37wSd49xgDAAxiIH51qlxtJMZg8/tmqG37QT7yz8aPb7dXbSYzzrn8uRpaLPhrzSZEeGfe9cb/ALmmrt2BhRtOw6/eqK320AcIdoo57ckZt/Wm9OT4FaLDiuOdVkKxPlQf8wcgfy2OJIP26Gh/xYIzb+bL+tYftFBA7rYdR+tNabrKAT4hgzDVwxg81ABj9+VXtrsm0VBAZJ5QP0qh4jtZQfDZX1n+9Ht9vtMaYHqf1onptpUxpotL3s/bbAdx8B+YpS97I2mIl7kwRssR6RWr9tsBt9T+tIf9RXc8gB0qFCa4kFoeHsPZBHicnqNI3/7c/GjcL7FWUBh7h1dSp5zORFVqe1byAQT8B/8A1TNr2oaDKk5/fOqcNT/YWCysezVtCTrYzJgkb48sbVL3sxbII1kTyIDfQ46UrZ9qZMaPTf8AWiN7Tf7R9f1rNwkn6h2hC7/h+jGWuvG/hVR9qteA9n0s29AdyOrRI8sVWXfbKP8AwwfiYpzh/aQMslQPQmrnGbVN4DAU+ziRg3OowOYI5/P1NV/GewtpwNVy50mFnl+/jVgO3ce5y60HiPaQoJNvpmSP/wBaIqa4YYAj2Ht6AneXAFnSYEjnGN+tLXf8PreD37lgRllkn5Hzp9vafA8G/ItFD/6tAJBTPk1OtTowwThfY1FcE3JIGkCGwTscnf3vnS3GexveEN/EQZ8MJgHy8VPWfagM0BTtMzWL3tUFwQY/8wqUpp85DApxXsSGADXlBxkJB8/xVnhfYYoWI4hmnGVEx6hppy57UW8YJnpB+FGs+01skjIIyR4Z+U061a6F/AKP7ILpKm4CSMyoztk+IzU4P2OVJ03Mnr0mYGfMmnP8/tKJk/Q8624f2gtkSJ88CfpUta1C+ET4v2MLlZuEKMkBfe8pnaiWvY4JOgDJBPn5RMU5c9qLSwpJzziiWe3kOQSc/X50n51B8JXcb2JeyAGaY2AHTG/r8qqu0vY686jSuk5JBb/nP611qdshjADYPpvQO0eOYAtn08qlampF5oGkcgfZa5pXwqrCIDHVHKcDOPtTjey5ZdLuvISVk7ZxGKsLvFGFzufLfPSpZ43O/M7/AD5T5/Sqeo3kzopbf+H1mPE5J8gR9zNSrc8S5yDHWBz64wOVSn50+4UUP8Cf6G/fwrP8E/8AQ3zpJvaC6RAOnzDOT8NTGKEeOuwD3tw7yJP65rvcokot7XBuTlGHxP6UUdnEn3D8z+lUB4m6fxv/AOo/rWQG/rydvH9+lG9DO54fs+B7oHqT+dCugDc2xG2V/Yrn+zvZa/eXUoYjrMg+lYvdiOhJZdoBqpaldBlq9+3/AFW//Utb3+Ktge+n0P2rnf8ALyFo47OY/hI9fhWb1fkBccVetEDxzjlP6Uq6WoJGojnAP5ChX+AdYlIx0OfOlxw/gYEVnvzwANrtqcKzEebY+lOKi81YY5sT0qpvcGB+VO8Dw+lczscfU/QU91gP99bkSHEjnqPpvQrrpB97+1aW7Ds0qCDgY8+X0NK8TIJbLTE59f38KiTt8AJ3bton8c/CmzxaKmAcedLW7KN7wIzuD/ajXOzPHCjwDzJ8jvVumgLC3dDW1MGCv60nxCyhI5H50yECqF0gRjnn5nFAuK4UBVx6jr61lFZwBo0wMRMT6RmgFW1jB5gxvTvEXDAMbxQXtNAMsI+3KBTQB7aYEapA2JP2NCt8LcOrwNiIETPmKNaj8cHVvkY3jc1hAA8HIjrHyx6UqrkQtxvCvAhYAG5H61rwvBEiWmWG4/4pq9wakggaY6nP73o3DcLpHi0zuYcAAz5qatcYADZ4BoIzk8wJ+XOiWb5RtJHIbDnP0/vRbFsLjBgGBM5PqsVobkRJfG6sfyB2/tTYzbiL5O8wI2Az8z+5oT8Wy8iFjeB9fOjX0Ro2M+U/cVqbjDGnwxAMkQeWYqoyoBrgu1ypJbaRuR5chMc6vL3a/eW5XxA9M7Y6etclb4mC0g+bEz9Ke4e8VJMiD7oHSonFPLKTfQtXWQMc52GMz8BQu4g4OkZ5Dz+dBTjgQpYwf350YQOcGOeN4+81k4x4oe9it642o/zSvSdUkdcYqU6vZ7tlAWXqI357mpWOyPcg47hrGTImmrPCCDI9K7hPZO0snJJ3iPyFbp7M2/6SfnXoeRMVnDcH2YWcCJ1bRVhwfszce7AWDI3GB616B2f2UlrIVR8M/DpVgoAMwK2j4Z8thYewgVQoAAAgAbVrf4dXUqygg7iK0N8DcgfGh3OMA6n0j9a6mkFi9/2dsNHgAjpTl7grbbqPt+9hQf8AMB6Hzoq3ev51KjHoFg+M7NS5uSIEYPnNVfE+y9trildSiTqBDGZ9au9da3G/I/r9JpS00+Qs5W97KsbalHJY7+EAQehGcVpwfslcLRcJCkEGD02+dXvZfF67Q08nuIcTBV2XqOgPxp9UHQfKso6MZJMLFbHZIRGWASy6CRzGY+U1Tv7EpEm43PBznkK6YPWddaPRi+Qs4FfY66WCskDmQRtzq64r2OBVNDadKhcgZyST6kmuiN2sd6en2qVoRWAs4ftH2VuKuYf0z+VUj9gXCZ0nEcjXqZAO4FQKOgqP4yu0Fnnr9gXUXUyjTAOYnPWaRfguhgzOCG+HhGK9QdARBEilrfZNobItD8P2CzzW72Q4jUCZzznpOVra1wRDAwRGIjy32r0viuzrdwQyg/Q/SqRfZEQ3jM8ox8/OoloNPAWchxaGTjdRHxHy2rROCEEkuCcwIrqeM7CuK0hO8WB0B8+XKKLd9ldNoFJLnTMxgc8cvnUeU7oZxVu2VnxExyaZPlQ+954/frXZcF7IsXbvNo5HnAj60XhfYtdn+h/tU+TMRxtvUPw4JkYij27imRGScScfSuq7U9kxbRTZLSDkHO/kIxVSOzHa93ZXxjHl+kfrSlCSxQymcKzREEcjkEeW3KmLXDloUDeYiPlk58hT1zsMq3vQd5Egj7YnnTPHWCI1E6v6s6W6yAYnzBB65zUZZSRW8L3ZBBEYHiJwDtkD/mj3mJ0oRDIDJBOBvk816EdfSrC12OLxJDaSZLCMEgSYYiRq89pnPLXszs5mgEgwIQiGHXSYz1ietTKdIpR6GlrhVKiZYjBJxPPaMb1KO3CifCjMPJS0dVJ6j7RUrz3q+6HuroWidov5H0H6Uxb4i4eQ+IYfrQ11xuvy/Sjrd+fxr6WMX1bOds3eyGyQJ+NBVmT8axP4tR+s1q99+QX5n8hUt8Sx3X15fem0rEmxj/MFIwQTz5D60I8UNyF8vFP5VmBGwH78qzbIG23x/OnUgtGF41CRJ+Ekj9KaS9PLHw/WldR6LU/iRtPwXP2oWOQvsHuycaiMcv1rW1w4G7MfU0s/FA40v5Ecj552o3f7g4Ij9QR1Bqd0XKuo81Yt7PhVtkDmxY+bE+I/MGrMXao+Cud3d0f1m6R/62b7CrU3Ky8K35dPo2v7JbGddaXL4XefgCftQe9rDXq6WFjIug/3rD5G5HoYpVr4/YJrIcNy+Yo+QWMDiATGrI880TvKU7yo16I2+dHHIWN95U146nl5+VK6j5VlXM52+tJhYV7zAYQmNxOQOuJkfX71LHFahMR8/wAxWGUjIMjqB+4NTXUx+o2wve1t3h+FL663Rx6+VWxJ2GD1vq50CQcjB6fpWLpggiIPyPxH96ylP89jSKsOu0ff51r3SyWAE7E86EjT61l2JnE/1Dz3msW9juPHY0WcMjMCYIB6SJ9edJcfwYYmJAO+DHrIxPnvTJssTMkDpjfkZH3rW+xAzPnGD5+YNZynvTKpRaFuG7LVViQGyRMZ6iTuNsH+1aX1AUlRBU+fhPQiZ5HyMg+pL7gqVMk4IMTBid9xO0ZzQ0YhipBKRM4+vQ9Pj5x5niW06NVwJcZeJckbHOeuxjG0ifialGPBAgRkRgnH0K/pzqVxtDpEW4SeQ9AfzogakrVsgyWJ+JpgPX18W2snnSoIXbyrGp/9o+ZoT8QB+5rBdjzA+FT+RjNtjzIPoK3DUpqIGZkeX5UPWDmD8f8AmnYqGb7kZADf7Tg/AnE+R+YrHDcajSFwRusQw9Ry+1CW/wCRpTjeG7zSdiNjkMPRlMr8iPKom3VxGsclqL/rQnLMMtpI91o93rzyp5j44NVxvXbYk/zl5wALg+Huv8IPlTfB8at0E2zqjfqvqD7vxqW46iy6/oabTwI8ZfPfcI5gHXdtuBsGa2WHqPCYq4W6T0pS92UHdWPvKQ2CDOGXIHkx8xPnRTxBGJOOVZaPwKSu89xuPcfFgthWUn1g/wDuABrRrLDdWx1BofDksCUmRuI29DEDnzpi3ddo0vqjaDDD0n3vTNaLU9sewALlZ7ytLl0Hf5gZPWR18qGW25g7EbEVqpp46mbQeTyj40Nw0nOk9K21qTChvuflRbd5SIM4G/T4eXkfhWctRJ5LUewWwMAggkbqefp19KwbwblBPTY/p9vSkn4kICWBKgSYGRGzKZ9eflzo8qzAK8thlMyG5TI5kz+vXN6ik2kxqNB0UxqVpEZEQR6idvnW1lZ2+XUfn0/Wqz/MjbuAQ0EGZzpIIgiIkEZIG488F9HbTqiVJ2mYnoZkgj7elYrWlw8M02Lob3LcT4oPmpg+hH6VLqELJgMNv9y/nH72oLcQJgkr+EjB6RjEqSYncH51slwqrqrydiGxmBBEyCcjHhNN+Ixa5IUDVWLFIDAEkhgJUgAg+YyfPajd7I95QdiCYnPngH4/3Ubhmtk6xggZURiTDqMCQDnTGF250LvWyjywMeeoHfBHQ+W4rBeItZKqh9ndTEjPQKZjcCf2KbW+GycMMEznkASKrOFPgBksAdMnGZiTGNUE+LY584343i2VVJA3AY+QMjbYggcvSNqwl4mMkaLA012Dq6wGBxmfWedYa4GPvT8Cpxnoc8on8pRa9JM4x4vEJ67gwYHPljbegX2hwyjMywEjEkBhBzgD9kVzPVfQrcXi2VYMpG45kbwYOBJkGM1UXkIJMyVhSCJBByPrOaKeIKMNPMqc4nImIx8Of3X4t1Iky3j8ONplgQTmBpj4DzrOT3BZG419guBjJ389j+886lJOGndeUeBjiJ64mZjzqVNiNg9QNQNdQXa+sOAdsx09fMfka0iT8YoZuQASQJ+fkYHKcfCi8SIAbaeh/SuR6tSpHQoWrZm5/wAT9qBd9aIlz0n47nPrQo5dBy5/vaphqZqRUo4tGF+dbB8UNUYyQCfMCa1tgsYEk9AJ+1duDDIbvaD2mguCAxSMqyYg7SwGGPmZ9RitHaCQQQRyOK2doJHqKxlpqUhpk4K7cAIulTgw48tpEYO22Ke8LCCQTywZ9MiKqu+7sqG9xsKf6ScQfI8jy26VYWOHaCWVlAAMhSZHkdp+NQ2ovLKVm9m4bZlTp81x+X0NMXGDobi4Knxr6/jHl5ciaFYNtgWGtjzXaY5mAcx0+e9GR0U6hqXYHUA0SQADiYPMifyrm1NapX9i1EGO0CWGonxA5nOIAkj453+1SyzhYYFk/CQAcZgEjMjbfpuKd4jsgllZCygZUhtSCRt4chDIyJHkAMKMjWn0MGENKECcamIyRlWUQc855Vhqayq4jSaeTVeKQafDqVtmgYbfSRAIMefI1rcv6SrAkxOGUjngat8fEY3pfjLfdyXWARIIlZQwV1KD4W6wN5jag9n8e4usDDJhZblIlDJ8JBJWRtBkRk1nPxFrnI+C4uFArEIjK2GAYEQRMiIIlTMH9DQP4FSrG20xODuATKz5HImPLcUTheLDalFsyAcCASDggBsNBkFG2MZghq24vPjTJ0zkHUoPLKl9BgqRmCBBiso+IalustpNFbYLuwDQpzBmYIjfGMDbMx1irPswlMC6G3JhSAuRAzvM/frS7XCAItifePusCNOWB32MYzy5Zwl4SIBGs4MRzwTyJJHznGTR/ItNMz4H+PtSSWLGNpb3gcEZxjz6ehpK6QwB1SoMmDGIAIPQ/wBqPwHEKyjxSQAecxvtEiJAwMfCQtxdvxEEkLDT4o25QBHMcorF6sk7KdMZ4K4x8IYeEysb6JA5/h2+dBguA2JBnSvTqJMD/j0AeFPd6SwYFTIbBk4BBiCZ2yB+ueCvgX2MDu3lsxIJB1qOokbcy5qE7FYa5bZNSmFUiSIjkMc8kjl5xQX41IKNrCkaQRESNgDiDmMjyNBtcRKjUW8RVmwYMw4Ekeefsd6V7xULjfUYnG4BYc8nMDY43xSoL7DvAgOAgklQxUGQWEMIlTvIOOkZoN7iw9s923iQkwx3iNYBwWAzkc4oVji1IVrcEtrEz7hZSpVuhnxSR+EbDaqucI2m6oP8xnLAHcohlmyRG6DO4G3OtErEXq8QsgyJR/FqHiUZCnow92GHICaH2tfLWDpYQr3MQNgYAO/L4+LrBqmt8PclzpU6YGkw2ANHh0ksMATAkEjBk01xnEyRggaTqhcNJWTjBiDnGw3oquBpkftIQoBt4USC0EE+KPGQeY2+81KUHZfee+AXXwtifFuY8s86lVgNrHpJHh3HyPl/xRLJldRkZiOZPP4ZGfOlkJPhBkDb5535z96IFDZ92JBM53zPUTH0r3Javw7kYJKxk3mc/wAtAXC85O0dTAjSAMU2vaAUDX3cNvDLqJGThZB5fWkOHYaiAwiNRk4jPwjbJ61US0NpOFuQQRIM7ZnUDt8ufLztWUXLHGDaOo0dDxWRrt+NTGoe6QZPI8v0xMGALxAnScmfrifyNLcPxNy3BHeKI8WkEiDnc4PWicS5vICBpuLoaImQANaiPXfcekUPWUGk3aG5J5Q014j3JxzjMnIzy328qP8A6+CGF2JBVAAeeYP1gb1RLxxbUNyMIRqyQBzHp8YNWPZnGXDqNqy5Rjm5amV54XMGTyiav+UrUVz3JWXngtf4LiNPjt6x0cq0enikH0pLvmV4AKMSJB3jbnv8vnQuJ4y6m927EfiLKRic6zg4nUJAzyqtbty47KLniB5H3lKsCVJ5ieRG0bEzWPnOM8cFNq8nRDQ4OsKyAeOF0uomNl8JyN9vQ1r3Fot3lq8Q8e40pIE7OMDEYNYZ10B0uFWI/wBTQvQtDLqwcRtBkzIpa1cuWh47dpmnUWIkEYBID5G+AAvqameuk77FND93tNrfieyoDQJhoInJ96GPnMjPxzxPaehSdJv2y4WG95Yk6dRwRvBM52iDAOC7atOGQgaX8DIw8JIYLqBEQc9J+9PXuAtWwQdUnJBM+7kMBgExGxHuzyNYT1XLMcCV9BjguKFxU7pWVcgCGVkxMYxEgYMQRvnKPafF3FbRcGpGywGDMaSw5q081gTuDM1jhrbaioAhklf5WBDqDnEiC3T3hTDWVUgYgAFS4EEGNIDgySIHvD7Vk9S2U3eCoZgdC+K6FkDVhntMQQpAzqVhBT3s86r04mWDWy9nTIuKGBgYUMygnb+qTjB2q9v8INKljqPigYEASNYBOCJBOfLaNNJxfDN3ys6BLhiLqMZuKJM4EahIyT8c0cifdFjwF4vJDA3SBqKmGccjHuscbiDgZNONxBMMCCQYwPfEeLBxq97yOfOKSzw7ZLAL4SN5C4wreWBmOvkSxwj61CsWByfFIhgYIbV7ufxRzzUZIUhrtG/3fjE91iQnLlmcnnzkGM9VeJ4lV06Z0kwpwYZgSkMPOTBjeMRR1BKEN5hwy4JI/FGxgRI/PFRc4aF8JVSTDZDTEMrbnWDpHxnYg1cUhNjNrjoaQRqVTq5MQRCuANzB88gdATbK2tiXHQHwmCp/F5wBnO3Kub4d3tFpCmyQzJ1tk+IqPxaSQYido3U1e8IF8NwGE064ViZOk+7nETjr4Zmm40OJm1qVSk+6dPizmGMiSekydwc5mhXXZMQCdOoTt4dzj8QBnTz+VbXnVoLKyMMAgwCZXSYOdgvOBDDrqWv8QilbZ16iLmkBdXuBh/VIIAIjyjmZaiIRu3XZQLUqySAs+IMGAKkpDGATldwcTtVnwYN+2WdYYCHWAxcbg5CMSCOcz1JJrhe1TcDlInHeWiFBaARgYkEAZU7EGNs23A8dd4d1UMbarEq0gMzDU4KnECSpIMjTzzOrhix2WP8ACKl2EuaHOoAEkEgbAho1jV7u5gc9NUlu2XhyH02iEXSfECxPhGQZnMTkEbQK6ji7q3AZtq7XgIUMdcgEwjqCuDkN5knyQ4+1atA3Cmu57zQdUksFKs6e8VEHSonzNRFiG0QLZMsHCtpdnA0hQMjmSPFBicnpmq7tDtSyjaVAIIDoSAVIAIKR+EDBG/I7E1X9p8RrCktBt3HDBWANnwIAvhaDbhWfYBgrbVrxFlA3j0sslQAFAKwYMESkCIxG4ggmtNlU2FjfHWkuFck6UVJW5bAMZnMnn1rFUHaVqbh7u/oUY/EsxzgHGIHwqVrGOOTQ6Xs9BGZAaTb3ALFSdMjq4MeTDyq3/iBba54zPjKrbC+6s5LkZbwkYLAeoxRnte0SWQOoTKoFEAgwFMHIgiD/AL9zzH2sr62RAQEBtggeIQmu4YGQCwLR/uHUVzSlNvJnF7eC0v8AtEukE94NRwSymRvHiUgnJ+Y35L/xADvpjxgEnQoKlSRrxKsAQRqH9I2wTS8SF7m05fwgtMoMv0aGw6qSynYmec1YfyoLG6+dJDrZBRSQhO1wN3jAIDgZUmOdOKobk3hhrHbboAe9fUsYJLDowY51SQTkb/W8TtAMYKIlwNIJAKPI8aAEaUuMp+P3ouJXu7TXbBS6CQFYFoB3ko2UIIJG4PvE4qt7Q7fNpVCopPe3BckGCCFX1IO8+a+tDTlSDdXJ0vC9qOOIFslCitobVaWVwOgBCnGep+a/Z9vv2Z3KWyjFgdRByJUEKIBGqIMnpjTUayG4hbtthJ3gjS5VQpYfiUgEbEggLjc0zwvDDSzAd3d0xKSkliHCjTGm4DiVwRIgbHFFRyWnDcW+EPEJdQgbyG1RODcUoQQNmPMwRSfaHZgKksssjCSoI6wdIJ0kLAMHYKZwYJ2bea8MgXACQy3HXVJgqBc/9wwT8MU6xVHJcm0xI0kxBwBq8IyJYiRIzgDMU3aLdNCfA8MRajZii92rZRyB4QrSSoOpgwbfVII5OoEyrDSD/UcjUuQT0jmMER6UVu0LltwDbWCZAXKOCZJB3Vp3JBB5jMgXG8GFQG3ldRwAQVbIAgjwkEkHl4jyMUpcWyaxgqv+ni/PT5M1sA/hIHi98kAyQASRsDAueB13LapdVkZW0gTJgAZJ67+LnmDOCi/CQWBfXMeGJAggqPCuSBOZjYRFZstK6yryCurTA1kHHhBgCJB5ZxnaL6kYXAqqsjLqaE90huogSNMFRMYXaIPKnOJ4hQNBeJgczqJ2IzIII3HMCtOKuPcVXCsqmW1sFBRgT4SpOVgHGxgZBAIwbXerAAF0CWA1DUOoB2aQDp8sTzVA2FS4jvb1t4oBMc9QIkQYVjz/ACO4eF7QN3WUBUDUFA0lTBWAwOVJG48znArRUZy5UgaU0uuMMPecdQZJOciTuKEyiyWZAQTuDhZzEQIMkmR1bHKkgUupueEOoE76TDbeAzA8Jz8ZHpmscPZYEaiGU+6ZAhThhnMrgkHkCRykXaLao8OFAg6llNWZyYAUmM493HQXA8at0rb7sAEwGUSQclciJBmP9pYfhgnTJFj5QAbEBAWGcsMlVGfEu/wEVpwFwOGIAIBySCFZSWjMxziCFIIBxVdxHFshIIBVgIRgwGYLDC+9JG8RvIM0vd7RYXNN64NOokBYUzz/AAGSVO05OMVUYugui6fhrbAhizkAqqAyQZVtIhxrjSSATByPIhscQNIITRO2oT4lgQdwGMaTP+3oaruK7btXSrWiWMadJPeAjIIhhsJGTONhVZf7UKprKBV1ADSWCkifFpDsAcDbbTzBqowfUptUW/G31NsBSFIYFAFZdSEglRj3tRkafSjcTxCk2QDrvW2D2wxYGCRKDby94Rjccqqx2z/EW7uuHSCABOpgpiZGScAwV5iKY/ibPEIAWZmVTuIu5IhcKMEAZmcD0qljkQx2t2Tbctb1C4A5OjIYBzCiMxhonaRtvFW7WwvEP3svqNxgoUrpZobSWxCggjBK+sQC1dtAszW4DIwJbSW1wZYqdRxmNhIODGBdn8MmjXcB0XXOhUIzEEuPGJgqAPM5kAxpFbeRlt2HxdtRqs3S5kMx1jMENBjVpEgSTAKnOwNLdoX7TqzAK0knQsYmCCQdmmBgHY8skXCcMikMl7Urg6e+tDUSBqIB2VgdI0kgHBnNBHC3NSC6rKbpDAOvuFhIZDrBVS5yFJAnbE1LirtDWTfsvhXyXj+HcCDMG2CfxKchZwY2lcAahVZZ4F7AdNDsFJIIYsukGHTSNj+IAHPxJrX/ADW5YP8AMQuxJGq4NSsuwVWmRyEHyFa37zXVDhPG51QCwJlQdIyZB1KRJk6oEzjan9gMcf2OWeQgIIGdaWsgQfCzAgSDGNoqU3wnHeATrM5jxNp/2yAdtt+XnUpb5LFFUI3LJJVrYKgwuJIlg3hPkwUyp69K63tfiND3IDMzMzFwT/Kkd6AOmoxOTmOtE7MZbZeyAALYL5kHWC7Q5zA8arGIB86B2XffiGCsymQwuaiQmABiPdaPFnEA89+Zu8GS+RzAsvxAYIkgNJOEVRJnUxwuVAiZNMJACMbinTbdf5ckBtFwyxJCw3vDnMTvNO9ocF3ht2LTk8KrhSswSTdGpoIHjJz/ANwjANV/YPaTIDC/6gcDSSVkA+BgwKMw8HXl1rpxtsMDfYfBd9dS2WctDBdKiFDoND4uSAo8U9K6viDw3Dle8AlvD3z2ta6iSdGgAhVwDMhjG8yRzPZ3ady6GAVbd0KqILNxI06w5WAQAfCCAPeBcRtXRXmuFy7W1KXVJu2mBk3YLSJBUgmd4nSYmIrOeHZoqWS2scW+gamt3gNWl7aIpVDz2GlANIIHJRk5qv7Q4EW7dtwIWArpulyVIwzAQSYJBEyOsVjs7jCoS2yOltswGWLIgHRESysZKwxJ1LjJoluyGsMF1cRAUXJUhmIMFhAOvfeTz86wfJTa6DPDsC9xWZdJOpAB3TAg6ZDQJOJggg/KhcZbKtpuM1y0x8B0kw/usCFnTnecHeQRje52a6LgLpXADMqkLgAaQRyAyOo3pc22VgRqg4ZSdsgGQInoGjrgYqVawQ2Gs2wqaZDqSVAcYY4BGQPFygyekbUXh+IAZUGjBErqI0pjBQRkCIM9cZgvcLoKhJ0qAcidSzgAgQcEDI3jIFC4jh9JDB9TAcwZgEGQwJO4B8RMgUqvgL6oHxXE6kYIiLByonUwzJVgR+x8gsr6pENpggwAY5T4eXMD88JXL10EkKRmfeCiclfEBI3IBAzFFucbNuSSjc5IjfJxyicACMcsAXYluxjiO1XEM4QKSJ0yGyZBBBM+L67waxd45Wm4Ybuh3iMDBZAPE2IkTpEZBkHlVZw/ELrPdLJBlTcOQSI0gINSxg5nlIyaJxJazpDW1Fu5AOpNULMlXgqIJII22HXF0Kxw8Y1wC8QSNnuIw0MpEamCFvEOvQmhm+5UsurwSYMmV2j1iD8Y5zSHDWE1QpvFrZP8tRpLTkr4SS31IB86V4ftTUL8WyNSGEghTp0kgTvGRI6/JSjTFY3rYIW7p48IYABYDa95AxG58x0EA4e00ll1BoGqQig7hWbYTAiRtPKYOLXaB7oopJZNDQCYKw42GS2kjBO60px3tFet3NQfUXG122pBU/Cd8T5dMG4q8B9RztXjWug6dSMQCA0MD1KnOpSDt5GqC1e12+5YSVcFCpkkGZKg6Dg8jGGNXnE8cblm2r6bd8qWTSHQOJwM4BmVhsN1GJ5Ti0vKxF06bi4KnkpDQQBKkEHcH51pBDaVlzwF3h34gHURqOhwyEQGBA1Lq6gcjECp2stsBZBBeLZCEAagxUoxOF0sGyRPLkZS4LthAqAxqhhrGHbUxiAokELOZmTvyBb9sXbZUSDAkqRDsFC6gWgK5VELAHOnfc02qYzZWfv+7GF3bu4UiZIIJA1AdFydQmdqQN+5bUlQyhWIGnAIOpWuGcuSrZJmIEQBRR2XwwQt35aSf9RRzw25mfdOqcb1OK4VG0Pb1N7ig5WTEDdYz4ukkEDNUmk/+CrBWt2gq3CF1tdBLHSqRt7vvQMH3hOAMYpi7xuu8lxSAgVECZ0KpnwSgBky0jnJIJrXiuxkdr1xWTQoLJrBQ3RuGERoMA+EmBA61WcKhtt3gWFmD4oGRO5VxEgHbl8a2jtfHII6biuI7onWAbXEAEktqAYNAuBxMEAghgSPFDDBAqTfuJc0hSVuMLiZAOuPCJzBUmNPU85oLcUE/l65QtJAJNstAj8LHcbgUVb6sEcFUFtlky5lQxZWlhqDqxYSQPeHLFCVcor5FtfvsbqMJRi+kqNIEMuF96GUmcc5Pu4oiP8AxAVNIJAAOgqg8UArBfQhgnxKFIwfKs3rdpkFthcIckavwyGYrHjwFOdUkxGOg+L4KTrE76ycmCI1EDB/CWIiIDGTGMehqlRbj2dXMXLludx3/DSTA8TfzveOM4mJjNSqfinYaQnuhQJLEycyQZMiZHwg5FSpp9zSkdK3/wBYefg+q2Z+dU3sio/h7hjIt3oPMf6vOs1Kyh6X9v0zjjyZ7Hb+dc9B/wDjbP3zVf7YWFS4iooVf4q74VAA95uQx+FfkOlSpWul6/fYQhwt0mzxZJJK3rGkk5WUvBo6SAAesCrr2XQN2a2oTHeROY/mAY6bn5mpUrbW9K+q/RXv+jo+1WPe/X496on5Yps8U5VgXYxoiSceI7dKlSuL/BlR4BniG/i9GptJuXgVkwQFQARtAovD5dAcgm3IOxlWmalSs5ckob4xAouBQANKYGP/ABEHKlrY/mRyKZHIyuZ6zUqUiBXtIYsjlBHwjal+xxqCg5B1Eg5k6iJPyHyqVKpcjZTcR4dAXA1cQIGMKpKD0Ukx0mnLP+kfN1B8x3cx8wD8KlSrXH5EZu3T/AkSYixif/ux+Q+QpVxpseHw/wAxBjGPEYxywPlUqVpHgT9Qg4kic+I7/wDnNVvtLfZLShGK/wA1h4SRiSAMcoqVK2h6kHUuYi0oGBDGB10IZ9ZJPxqj9qrhKWSSSQ0Ak7DSp++alSnD1r7mi6jNoRf4ZRhTaBIGxPORzq14wRwzxjxHbHJ6lSlLoSuhx9q8zWbeoloDASZgeU7V0Fq2DesqQCNLGCJEr3IUx1AwOlSpVanP5Gx+2dVlCckuZJyT4W51wounvxk51A53Gq4I9IA+QrNSn4fhhEadybIYmWlcnJ2HOj9i5bigdjYJI5Ezv65NZqVq+H76o0R0PAWweG4eQD4eG3HW44PzGK1u/wDyOr8ULnn/AKmkZ9MelSpWHX7mvVfQsOIGkgL4RpQ4xnQucVKlSoKZ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2786" name="Picture 18" descr="http://t3.gstatic.com/images?q=tbn:ANd9GcRrvSvR-hONKBzCfSp6-S-6gwgy4MwQEPQvtbUIUYImolH8tXI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764704"/>
            <a:ext cx="3147562" cy="2113691"/>
          </a:xfrm>
          <a:prstGeom prst="rect">
            <a:avLst/>
          </a:prstGeom>
          <a:noFill/>
        </p:spPr>
      </p:pic>
      <p:pic>
        <p:nvPicPr>
          <p:cNvPr id="6146" name="Picture 2" descr="http://www.nase-voda.cz/wp-content/uploads/2013/06/koupali%C5%A1t%C4%9B-DSCN2976-328x2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3717032"/>
            <a:ext cx="3512984" cy="2602607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chemeClr val="accent6">
                    <a:lumMod val="75000"/>
                  </a:schemeClr>
                </a:solidFill>
              </a:rPr>
              <a:t>Jižní Čechy – kraj hradů a zámků</a:t>
            </a:r>
            <a:endParaRPr lang="cs-CZ" sz="36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100" name="Picture 4" descr="http://www.novydvursro.cz/html/274_cz_soubory/image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149080"/>
            <a:ext cx="3314700" cy="24860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TextovéPole 8"/>
          <p:cNvSpPr txBox="1"/>
          <p:nvPr/>
        </p:nvSpPr>
        <p:spPr>
          <a:xfrm>
            <a:off x="6588224" y="980728"/>
            <a:ext cx="1554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Červená Lhota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4149080"/>
            <a:ext cx="1590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Český Krumlov</a:t>
            </a:r>
            <a:endParaRPr lang="cs-CZ" b="1" dirty="0"/>
          </a:p>
        </p:txBody>
      </p:sp>
      <p:sp>
        <p:nvSpPr>
          <p:cNvPr id="12" name="Tlačítko akce: Informace 11">
            <a:hlinkClick r:id="rId3" highlightClick="1"/>
          </p:cNvPr>
          <p:cNvSpPr/>
          <p:nvPr/>
        </p:nvSpPr>
        <p:spPr>
          <a:xfrm>
            <a:off x="4283968" y="1196752"/>
            <a:ext cx="288032" cy="360040"/>
          </a:xfrm>
          <a:prstGeom prst="actionButtonInformation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lačítko akce: Informace 12">
            <a:hlinkClick r:id="rId4" highlightClick="1"/>
          </p:cNvPr>
          <p:cNvSpPr/>
          <p:nvPr/>
        </p:nvSpPr>
        <p:spPr>
          <a:xfrm>
            <a:off x="8532440" y="1484784"/>
            <a:ext cx="360040" cy="360040"/>
          </a:xfrm>
          <a:prstGeom prst="actionButtonInformation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http://www.hrady.cz/data_g/860/1132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412776"/>
            <a:ext cx="3555961" cy="23628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Picture 2" descr="Soubor:Orlík 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4077072"/>
            <a:ext cx="3557550" cy="22586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4" name="TextovéPole 13"/>
          <p:cNvSpPr txBox="1"/>
          <p:nvPr/>
        </p:nvSpPr>
        <p:spPr>
          <a:xfrm>
            <a:off x="7452320" y="4293097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Orlík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  <p:pic>
        <p:nvPicPr>
          <p:cNvPr id="4" name="Picture 2" descr="Soubor:Schloss Frauenber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1268760"/>
            <a:ext cx="3892764" cy="23860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5" name="TextovéPole 14"/>
          <p:cNvSpPr txBox="1"/>
          <p:nvPr/>
        </p:nvSpPr>
        <p:spPr>
          <a:xfrm>
            <a:off x="683568" y="1412776"/>
            <a:ext cx="10314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Hluboká </a:t>
            </a:r>
          </a:p>
          <a:p>
            <a:endParaRPr lang="cs-CZ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pPr algn="l"/>
            <a:r>
              <a:rPr lang="cs-CZ" sz="3600" b="1" i="1" dirty="0" smtClean="0">
                <a:solidFill>
                  <a:srgbClr val="00B050"/>
                </a:solidFill>
              </a:rPr>
              <a:t>Šumava </a:t>
            </a:r>
            <a:endParaRPr lang="cs-CZ" sz="3600" b="1" i="1" dirty="0">
              <a:solidFill>
                <a:srgbClr val="00B050"/>
              </a:solidFill>
            </a:endParaRPr>
          </a:p>
        </p:txBody>
      </p:sp>
      <p:pic>
        <p:nvPicPr>
          <p:cNvPr id="33794" name="Picture 2" descr="http://regiony.ic.cz/clanky/plzen/sumava_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92696"/>
            <a:ext cx="4034943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611560" y="836712"/>
            <a:ext cx="1553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Chalupská</a:t>
            </a:r>
            <a:r>
              <a:rPr lang="cs-CZ" b="1" dirty="0" smtClean="0"/>
              <a:t> </a:t>
            </a:r>
            <a:r>
              <a:rPr lang="cs-CZ" b="1" dirty="0" err="1" smtClean="0"/>
              <a:t>slať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16016" y="3429000"/>
            <a:ext cx="442798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Šumava je rozsáhlé pásemné pohoří, </a:t>
            </a:r>
          </a:p>
          <a:p>
            <a:r>
              <a:rPr lang="cs-CZ" sz="2000" b="1" dirty="0" smtClean="0"/>
              <a:t>které se nachází na jihozápadní hranici</a:t>
            </a:r>
          </a:p>
          <a:p>
            <a:r>
              <a:rPr lang="cs-CZ" sz="2000" b="1" dirty="0" smtClean="0"/>
              <a:t> České republiky u hranic s Německem </a:t>
            </a:r>
          </a:p>
          <a:p>
            <a:r>
              <a:rPr lang="cs-CZ" sz="2000" b="1" dirty="0" smtClean="0"/>
              <a:t>a Rakouskem. Délka je asi 120 km, šířka je 45km. Nejvyšším vrcholem české části je </a:t>
            </a:r>
            <a:r>
              <a:rPr lang="cs-CZ" sz="2000" b="1" dirty="0" err="1" smtClean="0"/>
              <a:t>Plechý</a:t>
            </a:r>
            <a:r>
              <a:rPr lang="cs-CZ" sz="2000" b="1" dirty="0" smtClean="0"/>
              <a:t> (1378 m n. m.) .Šumava je  mimořádně cenná, člověkem zatím málo  dotčená přírodní krajina. V její nejcennější  části byl zřízen roku 1991 národní park .</a:t>
            </a:r>
          </a:p>
          <a:p>
            <a:endParaRPr lang="cs-CZ" b="1" dirty="0"/>
          </a:p>
        </p:txBody>
      </p:sp>
      <p:pic>
        <p:nvPicPr>
          <p:cNvPr id="4098" name="Picture 2" descr="Soubor:Sumava-kalami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789040"/>
            <a:ext cx="4032448" cy="2798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ovéPole 9"/>
          <p:cNvSpPr txBox="1"/>
          <p:nvPr/>
        </p:nvSpPr>
        <p:spPr>
          <a:xfrm>
            <a:off x="1187624" y="3933056"/>
            <a:ext cx="2057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Kůrovcová kalamita</a:t>
            </a:r>
            <a:endParaRPr lang="cs-CZ" b="1" dirty="0"/>
          </a:p>
        </p:txBody>
      </p:sp>
      <p:pic>
        <p:nvPicPr>
          <p:cNvPr id="4100" name="Picture 4" descr="Soubor:&amp;Ccaron;erné jezero zabírané z karové st&amp;ecaron;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32656"/>
            <a:ext cx="2880320" cy="3006080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5940152" y="476672"/>
            <a:ext cx="13727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Černé jezero</a:t>
            </a:r>
          </a:p>
          <a:p>
            <a:endParaRPr lang="cs-CZ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u="sng" dirty="0" smtClean="0">
                <a:solidFill>
                  <a:schemeClr val="tx2">
                    <a:lumMod val="75000"/>
                  </a:schemeClr>
                </a:solidFill>
              </a:rPr>
              <a:t>Zapiš do sešitu: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cs-CZ" sz="3200" dirty="0" smtClean="0">
                <a:solidFill>
                  <a:srgbClr val="FF0000"/>
                </a:solidFill>
              </a:rPr>
              <a:t>Jihočeský kraj (České Budějovice)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Povrch:</a:t>
            </a:r>
            <a:r>
              <a:rPr lang="cs-CZ" dirty="0" smtClean="0"/>
              <a:t> </a:t>
            </a:r>
            <a:r>
              <a:rPr lang="cs-CZ" sz="2400" dirty="0" smtClean="0"/>
              <a:t>pracuj s mapou a vypiš pohoří a pánve</a:t>
            </a:r>
          </a:p>
          <a:p>
            <a:pPr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Vodstvo:</a:t>
            </a:r>
            <a:r>
              <a:rPr lang="cs-CZ" sz="2400" dirty="0" smtClean="0"/>
              <a:t> dle mapy vypiš řeky a vodní nádrže, rybníky</a:t>
            </a:r>
          </a:p>
          <a:p>
            <a:pPr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Osídlení :</a:t>
            </a:r>
            <a:r>
              <a:rPr lang="cs-CZ" sz="2400" dirty="0" smtClean="0"/>
              <a:t> charakterizuj, využij mapu</a:t>
            </a:r>
          </a:p>
          <a:p>
            <a:pPr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Sídla:  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České Budějovice </a:t>
            </a:r>
            <a:r>
              <a:rPr lang="cs-CZ" sz="2400" dirty="0" smtClean="0"/>
              <a:t>– </a:t>
            </a:r>
            <a:r>
              <a:rPr lang="cs-CZ" sz="2400" dirty="0" err="1" smtClean="0"/>
              <a:t>Koh</a:t>
            </a:r>
            <a:r>
              <a:rPr lang="cs-CZ" sz="2400" dirty="0" smtClean="0"/>
              <a:t>-i-</a:t>
            </a:r>
            <a:r>
              <a:rPr lang="cs-CZ" sz="2400" dirty="0" err="1" smtClean="0"/>
              <a:t>noor</a:t>
            </a:r>
            <a:r>
              <a:rPr lang="cs-CZ" sz="2400" dirty="0" smtClean="0"/>
              <a:t>, pivovar Budvar</a:t>
            </a:r>
          </a:p>
          <a:p>
            <a:pPr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Český Krumlov </a:t>
            </a:r>
            <a:r>
              <a:rPr lang="cs-CZ" sz="2400" dirty="0" smtClean="0"/>
              <a:t>– historické město(UNESCO)</a:t>
            </a:r>
          </a:p>
          <a:p>
            <a:pPr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Temelín</a:t>
            </a:r>
            <a:r>
              <a:rPr lang="cs-CZ" sz="2400" dirty="0" smtClean="0"/>
              <a:t> – jaderná elektrárna</a:t>
            </a:r>
          </a:p>
          <a:p>
            <a:pPr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Jindřichův Hradec, Strakonice</a:t>
            </a:r>
          </a:p>
          <a:p>
            <a:pPr>
              <a:buNone/>
            </a:pPr>
            <a:r>
              <a:rPr lang="cs-CZ" sz="2400" dirty="0" smtClean="0"/>
              <a:t>Kraj je vnímán hlavně jako zemědělská oblast s rozvinutým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rybníkářstvím a lesnictvím</a:t>
            </a:r>
            <a:r>
              <a:rPr lang="cs-CZ" sz="2400" dirty="0" smtClean="0"/>
              <a:t>. Významný je zde </a:t>
            </a:r>
            <a:r>
              <a:rPr lang="cs-CZ" sz="2400" dirty="0" smtClean="0">
                <a:solidFill>
                  <a:srgbClr val="0070C0"/>
                </a:solidFill>
              </a:rPr>
              <a:t>cestovní ruch -</a:t>
            </a: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 </a:t>
            </a:r>
            <a:r>
              <a:rPr lang="cs-CZ" sz="2400" dirty="0" smtClean="0"/>
              <a:t>historické památky  a zachovalé životní prostředí.</a:t>
            </a: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DÚ: co je to „selské baroko“?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836712"/>
            <a:ext cx="8136904" cy="15841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sz="2000" dirty="0" smtClean="0">
                <a:solidFill>
                  <a:srgbClr val="FF0000"/>
                </a:solidFill>
              </a:rPr>
              <a:t>Povrch:  </a:t>
            </a:r>
            <a:r>
              <a:rPr lang="cs-CZ" sz="2000" dirty="0" smtClean="0">
                <a:solidFill>
                  <a:schemeClr val="tx1"/>
                </a:solidFill>
              </a:rPr>
              <a:t>Šumava, Středočeská pahorkatina, Českomoravská vrchovina, Novohradské hory, Českobudějovická a Třeboňská pánev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Vodstvo: </a:t>
            </a:r>
            <a:r>
              <a:rPr lang="cs-CZ" sz="2000" dirty="0" smtClean="0">
                <a:solidFill>
                  <a:schemeClr val="tx1"/>
                </a:solidFill>
              </a:rPr>
              <a:t>Vltava a její přítoky Otava, Lužnice, četné rybníky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Osídlení: </a:t>
            </a:r>
            <a:r>
              <a:rPr lang="cs-CZ" sz="2000" dirty="0" smtClean="0">
                <a:solidFill>
                  <a:schemeClr val="tx1"/>
                </a:solidFill>
              </a:rPr>
              <a:t>poměrně řídk</a:t>
            </a:r>
            <a:r>
              <a:rPr lang="cs-CZ" dirty="0" smtClean="0">
                <a:solidFill>
                  <a:schemeClr val="tx1"/>
                </a:solidFill>
              </a:rPr>
              <a:t>é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slouží jako pomůcka k výkladu nového učiva.</a:t>
            </a:r>
          </a:p>
          <a:p>
            <a:r>
              <a:rPr lang="cs-CZ" dirty="0" smtClean="0"/>
              <a:t>Žáci pracují zároveň s atlasem, učebnicí Zeměpis pro 8.roč.(</a:t>
            </a:r>
            <a:r>
              <a:rPr lang="cs-CZ" dirty="0" err="1" smtClean="0"/>
              <a:t>Fraus</a:t>
            </a:r>
            <a:r>
              <a:rPr lang="cs-CZ" dirty="0" smtClean="0"/>
              <a:t>) a sami aktivně získávají vědomosti a upevňují dovednosti.</a:t>
            </a:r>
          </a:p>
          <a:p>
            <a:r>
              <a:rPr lang="cs-CZ" dirty="0" smtClean="0"/>
              <a:t>Pod ikonou       se skrývají odkazy a informace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lačítko akce: Informace 3">
            <a:hlinkClick r:id="" action="ppaction://noaction" highlightClick="1"/>
          </p:cNvPr>
          <p:cNvSpPr/>
          <p:nvPr/>
        </p:nvSpPr>
        <p:spPr>
          <a:xfrm>
            <a:off x="2411760" y="3645024"/>
            <a:ext cx="466352" cy="394344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418058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467600" cy="6381328"/>
          </a:xfrm>
        </p:spPr>
        <p:txBody>
          <a:bodyPr>
            <a:normAutofit fontScale="85000" lnSpcReduction="20000"/>
          </a:bodyPr>
          <a:lstStyle/>
          <a:p>
            <a:r>
              <a:rPr lang="cs-CZ" sz="1600" dirty="0" smtClean="0"/>
              <a:t>NEZNÁMÝ. </a:t>
            </a:r>
            <a:r>
              <a:rPr lang="cs-CZ" sz="1600" i="1" dirty="0" smtClean="0"/>
              <a:t>www.</a:t>
            </a:r>
            <a:r>
              <a:rPr lang="cs-CZ" sz="1600" i="1" dirty="0" err="1" smtClean="0"/>
              <a:t>svatosi.cz</a:t>
            </a:r>
            <a:r>
              <a:rPr lang="cs-CZ" sz="1600" dirty="0" smtClean="0"/>
              <a:t> [online]. [cit. 10.4.2013]. Dostupný na WWW: </a:t>
            </a:r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svatosi.cz</a:t>
            </a:r>
            <a:r>
              <a:rPr lang="cs-CZ" sz="1600" dirty="0" smtClean="0">
                <a:hlinkClick r:id="rId2"/>
              </a:rPr>
              <a:t>/?p=710347</a:t>
            </a:r>
            <a:endParaRPr lang="cs-CZ" sz="1600" dirty="0" smtClean="0"/>
          </a:p>
          <a:p>
            <a:r>
              <a:rPr lang="cs-CZ" sz="1600" dirty="0" smtClean="0"/>
              <a:t>NEZNÁMÝ. </a:t>
            </a:r>
            <a:r>
              <a:rPr lang="cs-CZ" sz="1600" i="1" dirty="0" smtClean="0"/>
              <a:t>http://www.</a:t>
            </a:r>
            <a:r>
              <a:rPr lang="cs-CZ" sz="1600" i="1" dirty="0" err="1" smtClean="0"/>
              <a:t>az</a:t>
            </a:r>
            <a:r>
              <a:rPr lang="cs-CZ" sz="1600" i="1" dirty="0" smtClean="0"/>
              <a:t>-</a:t>
            </a:r>
            <a:r>
              <a:rPr lang="cs-CZ" sz="1600" i="1" dirty="0" err="1" smtClean="0"/>
              <a:t>air.cz</a:t>
            </a:r>
            <a:r>
              <a:rPr lang="cs-CZ" sz="1600" dirty="0" smtClean="0"/>
              <a:t> [online]. [cit. 17.4.2013]. Dostupný na WWW: </a:t>
            </a:r>
            <a:r>
              <a:rPr lang="cs-CZ" sz="1600" dirty="0" smtClean="0">
                <a:hlinkClick r:id="rId3"/>
              </a:rPr>
              <a:t>http://www.</a:t>
            </a:r>
            <a:r>
              <a:rPr lang="cs-CZ" sz="1600" dirty="0" err="1" smtClean="0">
                <a:hlinkClick r:id="rId3"/>
              </a:rPr>
              <a:t>az</a:t>
            </a:r>
            <a:r>
              <a:rPr lang="cs-CZ" sz="1600" dirty="0" smtClean="0">
                <a:hlinkClick r:id="rId3"/>
              </a:rPr>
              <a:t>-</a:t>
            </a:r>
            <a:r>
              <a:rPr lang="cs-CZ" sz="1600" dirty="0" err="1" smtClean="0">
                <a:hlinkClick r:id="rId3"/>
              </a:rPr>
              <a:t>air.cz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files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vyhlidky</a:t>
            </a:r>
            <a:r>
              <a:rPr lang="cs-CZ" sz="1600" dirty="0" smtClean="0">
                <a:hlinkClick r:id="rId3"/>
              </a:rPr>
              <a:t>/L-200/_640x480/</a:t>
            </a:r>
            <a:r>
              <a:rPr lang="cs-CZ" sz="1600" dirty="0" err="1" smtClean="0">
                <a:hlinkClick r:id="rId3"/>
              </a:rPr>
              <a:t>trebon.jpg</a:t>
            </a:r>
            <a:endParaRPr lang="cs-CZ" sz="1600" dirty="0" smtClean="0"/>
          </a:p>
          <a:p>
            <a:r>
              <a:rPr lang="cs-CZ" sz="1600" dirty="0" smtClean="0"/>
              <a:t>NEZNÁMÝ. </a:t>
            </a:r>
            <a:r>
              <a:rPr lang="cs-CZ" sz="1600" i="1" dirty="0" smtClean="0"/>
              <a:t>http://www.i60.cz</a:t>
            </a:r>
            <a:r>
              <a:rPr lang="cs-CZ" sz="1600" dirty="0" smtClean="0"/>
              <a:t> [online]. [cit. 17.4.2013]. Dostupný na WWW: </a:t>
            </a:r>
            <a:r>
              <a:rPr lang="cs-CZ" sz="1600" dirty="0" smtClean="0">
                <a:hlinkClick r:id="rId4"/>
              </a:rPr>
              <a:t>http://www.i60.cz/</a:t>
            </a:r>
            <a:r>
              <a:rPr lang="cs-CZ" sz="1600" dirty="0" err="1" smtClean="0">
                <a:hlinkClick r:id="rId4"/>
              </a:rPr>
              <a:t>obrazky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velke</a:t>
            </a:r>
            <a:r>
              <a:rPr lang="cs-CZ" sz="1600" dirty="0" smtClean="0">
                <a:hlinkClick r:id="rId4"/>
              </a:rPr>
              <a:t>/01_201210121228436.jpg</a:t>
            </a:r>
            <a:endParaRPr lang="cs-CZ" sz="1600" dirty="0" smtClean="0"/>
          </a:p>
          <a:p>
            <a:r>
              <a:rPr lang="cs-CZ" sz="1600" dirty="0" smtClean="0"/>
              <a:t>NEUVEDEN. </a:t>
            </a:r>
            <a:r>
              <a:rPr lang="cs-CZ" sz="1600" i="1" dirty="0" smtClean="0"/>
              <a:t>http://www.</a:t>
            </a:r>
            <a:r>
              <a:rPr lang="cs-CZ" sz="1600" i="1" dirty="0" err="1" smtClean="0"/>
              <a:t>nase</a:t>
            </a:r>
            <a:r>
              <a:rPr lang="cs-CZ" sz="1600" i="1" dirty="0" smtClean="0"/>
              <a:t>-voda.</a:t>
            </a:r>
            <a:r>
              <a:rPr lang="cs-CZ" sz="1600" i="1" dirty="0" err="1" smtClean="0"/>
              <a:t>cz</a:t>
            </a:r>
            <a:r>
              <a:rPr lang="cs-CZ" sz="1600" dirty="0" smtClean="0"/>
              <a:t> [online]. [cit. 18.11.2013]. Dostupný na WWW: </a:t>
            </a:r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nase</a:t>
            </a:r>
            <a:r>
              <a:rPr lang="cs-CZ" sz="1600" dirty="0" smtClean="0">
                <a:hlinkClick r:id="rId5"/>
              </a:rPr>
              <a:t>-voda.</a:t>
            </a:r>
            <a:r>
              <a:rPr lang="cs-CZ" sz="1600" dirty="0" err="1" smtClean="0">
                <a:hlinkClick r:id="rId5"/>
              </a:rPr>
              <a:t>cz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wp</a:t>
            </a:r>
            <a:r>
              <a:rPr lang="cs-CZ" sz="1600" dirty="0" smtClean="0">
                <a:hlinkClick r:id="rId5"/>
              </a:rPr>
              <a:t>-</a:t>
            </a:r>
            <a:r>
              <a:rPr lang="cs-CZ" sz="1600" dirty="0" err="1" smtClean="0">
                <a:hlinkClick r:id="rId5"/>
              </a:rPr>
              <a:t>content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uploads</a:t>
            </a:r>
            <a:r>
              <a:rPr lang="cs-CZ" sz="1600" dirty="0" smtClean="0">
                <a:hlinkClick r:id="rId5"/>
              </a:rPr>
              <a:t>/2013/06/koupali%C5%A1t%C4%9B-DSCN2976-328x243.jpg</a:t>
            </a:r>
            <a:endParaRPr lang="cs-CZ" sz="1600" dirty="0" smtClean="0"/>
          </a:p>
          <a:p>
            <a:r>
              <a:rPr lang="cs-CZ" sz="1400" dirty="0" err="1" smtClean="0"/>
              <a:t>Schloss</a:t>
            </a:r>
            <a:r>
              <a:rPr lang="cs-CZ" sz="1400" dirty="0" smtClean="0"/>
              <a:t> </a:t>
            </a:r>
            <a:r>
              <a:rPr lang="cs-CZ" sz="1400" dirty="0" err="1" smtClean="0"/>
              <a:t>Frauenberg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2013-11-18]. Dostupné z: </a:t>
            </a:r>
            <a:r>
              <a:rPr lang="cs-CZ" sz="1400" dirty="0" smtClean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cs.wikipedia.org/wiki/Soubor:Schloss_Frauenberg.jpg</a:t>
            </a:r>
            <a:endParaRPr lang="cs-CZ" sz="1400" dirty="0" smtClean="0"/>
          </a:p>
          <a:p>
            <a:r>
              <a:rPr lang="cs-CZ" sz="1600" dirty="0" smtClean="0"/>
              <a:t>NEZNÁMÝ</a:t>
            </a:r>
            <a:r>
              <a:rPr lang="cs-CZ" sz="1600" dirty="0" smtClean="0"/>
              <a:t>. </a:t>
            </a:r>
            <a:r>
              <a:rPr lang="cs-CZ" sz="1600" i="1" dirty="0" smtClean="0"/>
              <a:t>http://www.</a:t>
            </a:r>
            <a:r>
              <a:rPr lang="cs-CZ" sz="1600" i="1" dirty="0" err="1" smtClean="0"/>
              <a:t>novydvursro.cz</a:t>
            </a:r>
            <a:r>
              <a:rPr lang="cs-CZ" sz="1600" dirty="0" smtClean="0"/>
              <a:t> [online]. [cit. 18.4.2013]. Dostupný na WWW: </a:t>
            </a:r>
            <a:r>
              <a:rPr lang="cs-CZ" sz="1600" dirty="0" smtClean="0">
                <a:hlinkClick r:id="rId7"/>
              </a:rPr>
              <a:t>http://www.</a:t>
            </a:r>
            <a:r>
              <a:rPr lang="cs-CZ" sz="1600" dirty="0" err="1" smtClean="0">
                <a:hlinkClick r:id="rId7"/>
              </a:rPr>
              <a:t>novydvursro.cz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err="1" smtClean="0">
                <a:hlinkClick r:id="rId7"/>
              </a:rPr>
              <a:t>html</a:t>
            </a:r>
            <a:r>
              <a:rPr lang="cs-CZ" sz="1600" dirty="0" smtClean="0">
                <a:hlinkClick r:id="rId7"/>
              </a:rPr>
              <a:t>/274_</a:t>
            </a:r>
            <a:r>
              <a:rPr lang="cs-CZ" sz="1600" dirty="0" err="1" smtClean="0">
                <a:hlinkClick r:id="rId7"/>
              </a:rPr>
              <a:t>cz</a:t>
            </a:r>
            <a:r>
              <a:rPr lang="cs-CZ" sz="1600" dirty="0" smtClean="0">
                <a:hlinkClick r:id="rId7"/>
              </a:rPr>
              <a:t>_soubory/image002.jpg</a:t>
            </a:r>
            <a:endParaRPr lang="cs-CZ" sz="1600" dirty="0" smtClean="0"/>
          </a:p>
          <a:p>
            <a:r>
              <a:rPr lang="cs-CZ" sz="1600" dirty="0" smtClean="0"/>
              <a:t>NEZNÁMÝ. </a:t>
            </a:r>
            <a:r>
              <a:rPr lang="cs-CZ" sz="1600" i="1" dirty="0" smtClean="0"/>
              <a:t>www.hrady.</a:t>
            </a:r>
            <a:r>
              <a:rPr lang="cs-CZ" sz="1600" i="1" dirty="0" err="1" smtClean="0"/>
              <a:t>cz</a:t>
            </a:r>
            <a:r>
              <a:rPr lang="cs-CZ" sz="1600" dirty="0" smtClean="0"/>
              <a:t> [online]. [cit. 18.4.2013]. Dostupný na WWW: </a:t>
            </a:r>
            <a:r>
              <a:rPr lang="cs-CZ" sz="1600" dirty="0" smtClean="0">
                <a:hlinkClick r:id="rId8"/>
              </a:rPr>
              <a:t>http://www.hrady.</a:t>
            </a:r>
            <a:r>
              <a:rPr lang="cs-CZ" sz="1600" dirty="0" err="1" smtClean="0">
                <a:hlinkClick r:id="rId8"/>
              </a:rPr>
              <a:t>cz</a:t>
            </a:r>
            <a:r>
              <a:rPr lang="cs-CZ" sz="1600" dirty="0" smtClean="0">
                <a:hlinkClick r:id="rId8"/>
              </a:rPr>
              <a:t>/data_g/860/113235.jpg</a:t>
            </a:r>
            <a:endParaRPr lang="cs-CZ" sz="1600" dirty="0" smtClean="0"/>
          </a:p>
          <a:p>
            <a:r>
              <a:rPr lang="en-US" sz="1600" dirty="0" err="1" smtClean="0"/>
              <a:t>Orlík</a:t>
            </a:r>
            <a:r>
              <a:rPr lang="en-US" sz="1600" dirty="0" smtClean="0"/>
              <a:t>. In: </a:t>
            </a:r>
            <a:r>
              <a:rPr lang="en-US" sz="1600" i="1" dirty="0" smtClean="0"/>
              <a:t>Wikipedia: the free encyclopedia</a:t>
            </a:r>
            <a:r>
              <a:rPr lang="en-US" sz="1600" dirty="0" smtClean="0"/>
              <a:t> [online]. San Francisco (CA): Wikimedia Foundation, 2001- [cit. 2013-11-18]. </a:t>
            </a:r>
            <a:r>
              <a:rPr lang="en-US" sz="1600" dirty="0" err="1" smtClean="0"/>
              <a:t>Dostupné</a:t>
            </a:r>
            <a:r>
              <a:rPr lang="en-US" sz="1600" dirty="0" smtClean="0"/>
              <a:t> z: </a:t>
            </a:r>
            <a:r>
              <a:rPr lang="en-US" sz="1600" dirty="0" smtClean="0">
                <a:hlinkClick r:id="rId9"/>
              </a:rPr>
              <a:t>http://cs.wikipedia.org/wiki/Soubor:Orl%C3%ADk_7.jpg</a:t>
            </a:r>
            <a:endParaRPr lang="cs-CZ" sz="1600" dirty="0" smtClean="0"/>
          </a:p>
          <a:p>
            <a:r>
              <a:rPr lang="cs-CZ" sz="1600" dirty="0" smtClean="0"/>
              <a:t>NEZNÁMÝ. </a:t>
            </a:r>
            <a:r>
              <a:rPr lang="cs-CZ" sz="1600" i="1" dirty="0" smtClean="0"/>
              <a:t>www.</a:t>
            </a:r>
            <a:r>
              <a:rPr lang="cs-CZ" sz="1600" i="1" dirty="0" err="1" smtClean="0"/>
              <a:t>pinces.cz</a:t>
            </a:r>
            <a:r>
              <a:rPr lang="cs-CZ" sz="1600" dirty="0" smtClean="0"/>
              <a:t> [online]. [cit. 19.4.2013]. Dostupný na WWW: </a:t>
            </a:r>
            <a:r>
              <a:rPr lang="cs-CZ" sz="1600" dirty="0" smtClean="0">
                <a:hlinkClick r:id="rId10"/>
              </a:rPr>
              <a:t>http://www.</a:t>
            </a:r>
            <a:r>
              <a:rPr lang="cs-CZ" sz="1600" dirty="0" err="1" smtClean="0">
                <a:hlinkClick r:id="rId10"/>
              </a:rPr>
              <a:t>pinces.cz</a:t>
            </a:r>
            <a:r>
              <a:rPr lang="cs-CZ" sz="1600" dirty="0" smtClean="0">
                <a:hlinkClick r:id="rId10"/>
              </a:rPr>
              <a:t>/media/</a:t>
            </a:r>
            <a:r>
              <a:rPr lang="cs-CZ" sz="1600" dirty="0" err="1" smtClean="0">
                <a:hlinkClick r:id="rId10"/>
              </a:rPr>
              <a:t>images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news</a:t>
            </a:r>
            <a:r>
              <a:rPr lang="cs-CZ" sz="1600" dirty="0" smtClean="0">
                <a:hlinkClick r:id="rId10"/>
              </a:rPr>
              <a:t>/</a:t>
            </a:r>
            <a:r>
              <a:rPr lang="cs-CZ" sz="1600" dirty="0" err="1" smtClean="0">
                <a:hlinkClick r:id="rId10"/>
              </a:rPr>
              <a:t>jihocesky</a:t>
            </a:r>
            <a:r>
              <a:rPr lang="cs-CZ" sz="1600" dirty="0" smtClean="0">
                <a:hlinkClick r:id="rId10"/>
              </a:rPr>
              <a:t>-kraj.</a:t>
            </a:r>
            <a:r>
              <a:rPr lang="cs-CZ" sz="1600" dirty="0" err="1" smtClean="0">
                <a:hlinkClick r:id="rId10"/>
              </a:rPr>
              <a:t>jpg</a:t>
            </a:r>
            <a:endParaRPr lang="cs-CZ" sz="1600" dirty="0" smtClean="0"/>
          </a:p>
          <a:p>
            <a:r>
              <a:rPr lang="cs-CZ" sz="1600" dirty="0" smtClean="0"/>
              <a:t>NEZNÁMÝ. </a:t>
            </a:r>
            <a:r>
              <a:rPr lang="cs-CZ" sz="1600" i="1" dirty="0" smtClean="0"/>
              <a:t>http://www.</a:t>
            </a:r>
            <a:r>
              <a:rPr lang="cs-CZ" sz="1600" i="1" dirty="0" err="1" smtClean="0"/>
              <a:t>risy.cz</a:t>
            </a:r>
            <a:r>
              <a:rPr lang="cs-CZ" sz="1600" dirty="0" smtClean="0"/>
              <a:t> [online]. [cit. 19.4.2013]. Dostupný na WWW: </a:t>
            </a:r>
            <a:r>
              <a:rPr lang="cs-CZ" sz="1600" dirty="0" smtClean="0">
                <a:hlinkClick r:id="rId11"/>
              </a:rPr>
              <a:t>http://www.</a:t>
            </a:r>
            <a:r>
              <a:rPr lang="cs-CZ" sz="1600" dirty="0" err="1" smtClean="0">
                <a:hlinkClick r:id="rId11"/>
              </a:rPr>
              <a:t>risy.cz</a:t>
            </a:r>
            <a:r>
              <a:rPr lang="cs-CZ" sz="1600" dirty="0" smtClean="0">
                <a:hlinkClick r:id="rId11"/>
              </a:rPr>
              <a:t>/</a:t>
            </a:r>
            <a:r>
              <a:rPr lang="cs-CZ" sz="1600" dirty="0" err="1" smtClean="0">
                <a:hlinkClick r:id="rId11"/>
              </a:rPr>
              <a:t>Files</a:t>
            </a:r>
            <a:r>
              <a:rPr lang="cs-CZ" sz="1600" dirty="0" smtClean="0">
                <a:hlinkClick r:id="rId11"/>
              </a:rPr>
              <a:t>/</a:t>
            </a:r>
            <a:r>
              <a:rPr lang="cs-CZ" sz="1600" dirty="0" err="1" smtClean="0">
                <a:hlinkClick r:id="rId11"/>
              </a:rPr>
              <a:t>Images</a:t>
            </a:r>
            <a:r>
              <a:rPr lang="cs-CZ" sz="1600" dirty="0" smtClean="0">
                <a:hlinkClick r:id="rId11"/>
              </a:rPr>
              <a:t>/</a:t>
            </a:r>
            <a:r>
              <a:rPr lang="cs-CZ" sz="1600" dirty="0" err="1" smtClean="0">
                <a:hlinkClick r:id="rId11"/>
              </a:rPr>
              <a:t>jihocesky</a:t>
            </a:r>
            <a:r>
              <a:rPr lang="cs-CZ" sz="1600" dirty="0" smtClean="0">
                <a:hlinkClick r:id="rId11"/>
              </a:rPr>
              <a:t>/</a:t>
            </a:r>
            <a:r>
              <a:rPr lang="cs-CZ" sz="1600" dirty="0" err="1" smtClean="0">
                <a:hlinkClick r:id="rId11"/>
              </a:rPr>
              <a:t>reginf</a:t>
            </a:r>
            <a:r>
              <a:rPr lang="cs-CZ" sz="1600" dirty="0" smtClean="0">
                <a:hlinkClick r:id="rId11"/>
              </a:rPr>
              <a:t>/Tur_</a:t>
            </a:r>
            <a:r>
              <a:rPr lang="cs-CZ" sz="1600" dirty="0" err="1" smtClean="0">
                <a:hlinkClick r:id="rId11"/>
              </a:rPr>
              <a:t>JIC.jpg</a:t>
            </a:r>
            <a:endParaRPr lang="cs-CZ" sz="1600" dirty="0" smtClean="0"/>
          </a:p>
          <a:p>
            <a:r>
              <a:rPr lang="cs-CZ" sz="1400" dirty="0" smtClean="0"/>
              <a:t>NEZNÁMÝ. </a:t>
            </a:r>
            <a:r>
              <a:rPr lang="cs-CZ" sz="1400" i="1" dirty="0" smtClean="0"/>
              <a:t>http://regiony.</a:t>
            </a:r>
            <a:r>
              <a:rPr lang="cs-CZ" sz="1400" i="1" dirty="0" err="1" smtClean="0"/>
              <a:t>ic.cz</a:t>
            </a:r>
            <a:r>
              <a:rPr lang="cs-CZ" sz="1400" dirty="0" smtClean="0"/>
              <a:t> [online]. [cit. 19.4.2013]. Dostupný na WWW: </a:t>
            </a:r>
            <a:r>
              <a:rPr lang="cs-CZ" sz="1400" dirty="0" smtClean="0">
                <a:hlinkClick r:id="rId12"/>
              </a:rPr>
              <a:t>http://regiony.</a:t>
            </a:r>
            <a:r>
              <a:rPr lang="cs-CZ" sz="1400" dirty="0" err="1" smtClean="0">
                <a:hlinkClick r:id="rId12"/>
              </a:rPr>
              <a:t>ic.cz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clanky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plzen</a:t>
            </a:r>
            <a:r>
              <a:rPr lang="cs-CZ" sz="1400" dirty="0" smtClean="0">
                <a:hlinkClick r:id="rId12"/>
              </a:rPr>
              <a:t>/</a:t>
            </a:r>
            <a:r>
              <a:rPr lang="cs-CZ" sz="1400" dirty="0" err="1" smtClean="0">
                <a:hlinkClick r:id="rId12"/>
              </a:rPr>
              <a:t>sumava</a:t>
            </a:r>
            <a:r>
              <a:rPr lang="cs-CZ" sz="1400" dirty="0" smtClean="0">
                <a:hlinkClick r:id="rId12"/>
              </a:rPr>
              <a:t>_v.</a:t>
            </a:r>
            <a:r>
              <a:rPr lang="cs-CZ" sz="1400" dirty="0" err="1" smtClean="0">
                <a:hlinkClick r:id="rId12"/>
              </a:rPr>
              <a:t>jpg</a:t>
            </a:r>
            <a:endParaRPr lang="cs-CZ" sz="1400" dirty="0" smtClean="0"/>
          </a:p>
          <a:p>
            <a:r>
              <a:rPr lang="cs-CZ" sz="1400" dirty="0" smtClean="0"/>
              <a:t>Černé jezero zabírané z karové stěny.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2013-11-18]. Dostupné z: </a:t>
            </a:r>
            <a:r>
              <a:rPr lang="cs-CZ" sz="1400" dirty="0" smtClean="0">
                <a:hlinkClick r:id="rId13"/>
              </a:rPr>
              <a:t>http://cs.wikipedia.org/wiki/Soubor:%C4%8Cern%C3%A9_jezero_zab%C3%ADran%C3%A9_z_karov%C3%A9_st%C4%9Bny.JPG</a:t>
            </a:r>
            <a:endParaRPr lang="cs-CZ" sz="1400" dirty="0" smtClean="0"/>
          </a:p>
          <a:p>
            <a:r>
              <a:rPr lang="cs-CZ" sz="1400" dirty="0" err="1" smtClean="0"/>
              <a:t>Sumava</a:t>
            </a:r>
            <a:r>
              <a:rPr lang="cs-CZ" sz="1400" dirty="0" smtClean="0"/>
              <a:t>-kalamita.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2013-11-18]. Dostupné z: </a:t>
            </a:r>
            <a:r>
              <a:rPr lang="cs-CZ" sz="1400" dirty="0" smtClean="0">
                <a:hlinkClick r:id="rId14"/>
              </a:rPr>
              <a:t>http://cs.wikipedia.org/wiki/Soubor:Sumava-kalamita.jpg</a:t>
            </a:r>
            <a:endParaRPr lang="cs-CZ" sz="14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757</Words>
  <Application>Microsoft Office PowerPoint</Application>
  <PresentationFormat>Předvádění na obrazovce (4:3)</PresentationFormat>
  <Paragraphs>98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sady Office</vt:lpstr>
      <vt:lpstr>Arkýř</vt:lpstr>
      <vt:lpstr>Jižní Čechy VY_32_Inovace_17KR-7</vt:lpstr>
      <vt:lpstr>Anotace</vt:lpstr>
      <vt:lpstr>Jižní Čechy</vt:lpstr>
      <vt:lpstr>Jižní Čechy – kraj rybníků</vt:lpstr>
      <vt:lpstr>Snímek 5</vt:lpstr>
      <vt:lpstr>Jižní Čechy – kraj hradů a zámků</vt:lpstr>
      <vt:lpstr>Šumava </vt:lpstr>
      <vt:lpstr>Zapiš do sešitu:  Jihočeský kraj (České Budějovice)</vt:lpstr>
      <vt:lpstr>Metodický list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Jižní Čechy VY_32_Inovace_17KR-7</dc:title>
  <dc:creator>Krcmarova-NB</dc:creator>
  <cp:lastModifiedBy>Krcmarova-NB</cp:lastModifiedBy>
  <cp:revision>52</cp:revision>
  <dcterms:created xsi:type="dcterms:W3CDTF">2013-03-21T11:45:42Z</dcterms:created>
  <dcterms:modified xsi:type="dcterms:W3CDTF">2013-11-18T19:01:17Z</dcterms:modified>
</cp:coreProperties>
</file>