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97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9074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5251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2798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954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1610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253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7532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548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5775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8437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7658CF-0D73-4779-B26F-92F1E6B301C7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0F9641-E76C-46AA-9BA8-D10F174F1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6112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461543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VY_32_INOVACE_14_Zdvojené souhlásky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–n/</a:t>
                      </a:r>
                      <a:r>
                        <a:rPr lang="cs-CZ" sz="2000" b="1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nn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ZDVOJENÉ  SOUHLÁSKY</a:t>
            </a:r>
            <a:br>
              <a:rPr lang="cs-CZ" b="1" u="sng" dirty="0" smtClean="0">
                <a:solidFill>
                  <a:srgbClr val="FF0000"/>
                </a:solidFill>
              </a:rPr>
            </a:br>
            <a:r>
              <a:rPr lang="cs-CZ" b="1" u="sng" dirty="0" smtClean="0">
                <a:solidFill>
                  <a:srgbClr val="FF0000"/>
                </a:solidFill>
              </a:rPr>
              <a:t>-n-/-</a:t>
            </a:r>
            <a:r>
              <a:rPr lang="cs-CZ" b="1" u="sng" dirty="0" err="1" smtClean="0">
                <a:solidFill>
                  <a:srgbClr val="FF0000"/>
                </a:solidFill>
              </a:rPr>
              <a:t>nn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56176" y="4941168"/>
            <a:ext cx="1616224" cy="697632"/>
          </a:xfrm>
        </p:spPr>
        <p:txBody>
          <a:bodyPr>
            <a:normAutofit fontScale="92500" lnSpcReduction="10000"/>
          </a:bodyPr>
          <a:lstStyle/>
          <a:p>
            <a:r>
              <a:rPr lang="cs-CZ" sz="1400" b="1" dirty="0" smtClean="0"/>
              <a:t>FULÍNOVÁ Šárka</a:t>
            </a:r>
          </a:p>
          <a:p>
            <a:r>
              <a:rPr lang="cs-CZ" sz="1400" b="1" smtClean="0"/>
              <a:t>2.základní </a:t>
            </a:r>
            <a:r>
              <a:rPr lang="cs-CZ" sz="1400" b="1" dirty="0" smtClean="0"/>
              <a:t>škola Dobříš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3987372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6394" y="548680"/>
            <a:ext cx="8552341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Přídavná jména se od podstatných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jmen tvoří často příponou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-ný, -ní.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Pokud se přípony –ný, -ní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připojují ke kořenu zakončenému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      na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-n, </a:t>
            </a:r>
            <a:r>
              <a:rPr lang="cs-CZ" sz="36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objeví se dvě </a:t>
            </a:r>
            <a:r>
              <a:rPr lang="cs-CZ" sz="3600" b="1" i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6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vedle sebe.</a:t>
            </a:r>
          </a:p>
          <a:p>
            <a:endParaRPr lang="cs-CZ" sz="36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8720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344045"/>
            <a:ext cx="6686446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Př.: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in-a + -ný               vinný ocet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en   + -</a:t>
            </a:r>
            <a:r>
              <a:rPr lang="cs-CZ" sz="3600" b="1" smtClean="0">
                <a:latin typeface="Arial" pitchFamily="34" charset="0"/>
                <a:cs typeface="Arial" pitchFamily="34" charset="0"/>
              </a:rPr>
              <a:t>ní                denní tisk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3923928" y="2633041"/>
            <a:ext cx="1296144" cy="36004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Šipka doprava 4"/>
          <p:cNvSpPr/>
          <p:nvPr/>
        </p:nvSpPr>
        <p:spPr>
          <a:xfrm>
            <a:off x="3923928" y="3645024"/>
            <a:ext cx="1296144" cy="360040"/>
          </a:xfrm>
          <a:prstGeom prst="right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413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561959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2. Ve slovech utvořených od přídavných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jmen se dvěma </a:t>
            </a:r>
            <a:r>
              <a:rPr lang="cs-CZ" sz="32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se píší rovněž dvě </a:t>
            </a:r>
            <a:r>
              <a:rPr lang="cs-CZ" sz="32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povinný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– povi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ě, povinnost,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účinný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-  úči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ě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4814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764704"/>
            <a:ext cx="7768280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3. Ve </a:t>
            </a:r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jmenném tvaru přídavného jména</a:t>
            </a:r>
          </a:p>
          <a:p>
            <a:endParaRPr lang="cs-CZ" sz="32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   rodu mužského čísla jednotného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nestojí dvě </a:t>
            </a:r>
            <a:r>
              <a:rPr lang="cs-CZ" sz="32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vedle sebe (jsou totiž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oddělena vkladným 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–e-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).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 vin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 - !  ALE  vi</a:t>
            </a:r>
            <a:r>
              <a:rPr lang="cs-CZ" sz="32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ý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povin</a:t>
            </a:r>
            <a:r>
              <a:rPr lang="cs-CZ" sz="32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 - ! ALE  povi</a:t>
            </a:r>
            <a:r>
              <a:rPr lang="cs-CZ" sz="32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ý</a:t>
            </a:r>
          </a:p>
        </p:txBody>
      </p:sp>
    </p:spTree>
    <p:extLst>
      <p:ext uri="{BB962C8B-B14F-4D97-AF65-F5344CB8AC3E}">
        <p14:creationId xmlns:p14="http://schemas.microsoft.com/office/powerpoint/2010/main" val="232029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92696"/>
            <a:ext cx="8425705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4. Slova s příponami 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–</a:t>
            </a:r>
            <a:r>
              <a:rPr lang="cs-CZ" sz="32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ík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sz="32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ice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, -</a:t>
            </a:r>
            <a:r>
              <a:rPr lang="cs-CZ" sz="3200" b="1" dirty="0" err="1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ina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píšeme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s jedním </a:t>
            </a:r>
            <a:r>
              <a:rPr lang="cs-CZ" sz="32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ale přídavná jména utvořena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od těchto slov píšeme se dvěma </a:t>
            </a:r>
            <a:r>
              <a:rPr lang="cs-CZ" sz="3200" b="1" i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cen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ík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cen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ina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-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 !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ý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den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ík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-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 !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vin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ík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vin</a:t>
            </a:r>
            <a:r>
              <a:rPr lang="cs-CZ" sz="3200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ice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-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ALE ! 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vi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ý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5762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51386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5. Z podstatných jmen živočišných se tvoří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přídavná jména příponou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–í-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Je-li základ zakončen na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–n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, píšeme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v tomto případě vždy jedno </a:t>
            </a:r>
            <a:r>
              <a:rPr lang="cs-CZ" sz="32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slo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í, vra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í, jele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í……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2594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ODVOZUJTE OD PODSTATNÝCH JMEN PŘÍDAVNÁ JMÉNA PŘÍPONAMI –ný,-ní/-í.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ú</a:t>
            </a:r>
            <a:r>
              <a:rPr lang="cs-CZ" dirty="0" smtClean="0"/>
              <a:t>činek</a:t>
            </a:r>
          </a:p>
          <a:p>
            <a:r>
              <a:rPr lang="cs-CZ" dirty="0"/>
              <a:t>v</a:t>
            </a:r>
            <a:r>
              <a:rPr lang="cs-CZ" dirty="0" smtClean="0"/>
              <a:t>ýkon </a:t>
            </a:r>
          </a:p>
          <a:p>
            <a:r>
              <a:rPr lang="cs-CZ" dirty="0"/>
              <a:t>č</a:t>
            </a:r>
            <a:r>
              <a:rPr lang="cs-CZ" dirty="0" smtClean="0"/>
              <a:t>in</a:t>
            </a:r>
          </a:p>
          <a:p>
            <a:r>
              <a:rPr lang="cs-CZ" dirty="0"/>
              <a:t>p</a:t>
            </a:r>
            <a:r>
              <a:rPr lang="cs-CZ" dirty="0" smtClean="0"/>
              <a:t>lamen</a:t>
            </a:r>
          </a:p>
          <a:p>
            <a:r>
              <a:rPr lang="cs-CZ" dirty="0"/>
              <a:t>n</a:t>
            </a:r>
            <a:r>
              <a:rPr lang="cs-CZ" dirty="0" smtClean="0"/>
              <a:t>evina</a:t>
            </a:r>
          </a:p>
          <a:p>
            <a:r>
              <a:rPr lang="cs-CZ" dirty="0"/>
              <a:t>h</a:t>
            </a:r>
            <a:r>
              <a:rPr lang="cs-CZ" dirty="0" smtClean="0"/>
              <a:t>avran</a:t>
            </a:r>
          </a:p>
          <a:p>
            <a:r>
              <a:rPr lang="cs-CZ" dirty="0"/>
              <a:t>r</a:t>
            </a:r>
            <a:r>
              <a:rPr lang="cs-CZ" dirty="0" smtClean="0"/>
              <a:t>ameno</a:t>
            </a:r>
          </a:p>
          <a:p>
            <a:r>
              <a:rPr lang="cs-CZ" dirty="0"/>
              <a:t>r</a:t>
            </a:r>
            <a:r>
              <a:rPr lang="cs-CZ" dirty="0" smtClean="0"/>
              <a:t>áno</a:t>
            </a:r>
          </a:p>
          <a:p>
            <a:r>
              <a:rPr lang="cs-CZ" dirty="0"/>
              <a:t>k</a:t>
            </a:r>
            <a:r>
              <a:rPr lang="cs-CZ" dirty="0" smtClean="0"/>
              <a:t>lokan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ú</a:t>
            </a:r>
            <a:r>
              <a:rPr lang="cs-CZ" dirty="0" smtClean="0"/>
              <a:t>činný</a:t>
            </a:r>
          </a:p>
          <a:p>
            <a:r>
              <a:rPr lang="cs-CZ" dirty="0"/>
              <a:t>v</a:t>
            </a:r>
            <a:r>
              <a:rPr lang="cs-CZ" dirty="0" smtClean="0"/>
              <a:t>ýkonný</a:t>
            </a:r>
          </a:p>
          <a:p>
            <a:r>
              <a:rPr lang="cs-CZ" dirty="0"/>
              <a:t>č</a:t>
            </a:r>
            <a:r>
              <a:rPr lang="cs-CZ" dirty="0" smtClean="0"/>
              <a:t>inný</a:t>
            </a:r>
          </a:p>
          <a:p>
            <a:r>
              <a:rPr lang="cs-CZ" dirty="0"/>
              <a:t>p</a:t>
            </a:r>
            <a:r>
              <a:rPr lang="cs-CZ" dirty="0" smtClean="0"/>
              <a:t>lamenný</a:t>
            </a:r>
          </a:p>
          <a:p>
            <a:r>
              <a:rPr lang="cs-CZ" dirty="0"/>
              <a:t>n</a:t>
            </a:r>
            <a:r>
              <a:rPr lang="cs-CZ" dirty="0" smtClean="0"/>
              <a:t>evinný</a:t>
            </a:r>
          </a:p>
          <a:p>
            <a:r>
              <a:rPr lang="cs-CZ" dirty="0"/>
              <a:t>h</a:t>
            </a:r>
            <a:r>
              <a:rPr lang="cs-CZ" dirty="0" smtClean="0"/>
              <a:t>avraní</a:t>
            </a:r>
          </a:p>
          <a:p>
            <a:r>
              <a:rPr lang="cs-CZ" dirty="0"/>
              <a:t>r</a:t>
            </a:r>
            <a:r>
              <a:rPr lang="cs-CZ" dirty="0" smtClean="0"/>
              <a:t>amenní</a:t>
            </a:r>
          </a:p>
          <a:p>
            <a:r>
              <a:rPr lang="cs-CZ" dirty="0"/>
              <a:t>r</a:t>
            </a:r>
            <a:r>
              <a:rPr lang="cs-CZ" dirty="0" smtClean="0"/>
              <a:t>anní</a:t>
            </a:r>
          </a:p>
          <a:p>
            <a:r>
              <a:rPr lang="cs-CZ" dirty="0"/>
              <a:t>k</a:t>
            </a:r>
            <a:r>
              <a:rPr lang="cs-CZ" dirty="0" smtClean="0"/>
              <a:t>lokaní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319370" y="1556792"/>
            <a:ext cx="2520280" cy="446449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0661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n/</a:t>
            </a:r>
            <a:r>
              <a:rPr lang="cs-CZ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nn</a:t>
            </a:r>
            <a:r>
              <a:rPr lang="cs-CZ" sz="3200" b="1" dirty="0" smtClean="0">
                <a:solidFill>
                  <a:srgbClr val="FF0000"/>
                </a:solidFill>
              </a:rPr>
              <a:t>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__í noviny</a:t>
            </a: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a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__ý květák</a:t>
            </a: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ra__í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krákorání</a:t>
            </a: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ezejme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__á květina</a:t>
            </a: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__ý objev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tený de__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ík</a:t>
            </a: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e__í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host</a:t>
            </a: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lo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__í kel</a:t>
            </a:r>
          </a:p>
          <a:p>
            <a:r>
              <a:rPr lang="cs-CZ" b="1" dirty="0" err="1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__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ík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zboží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anní noviny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aný květák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raní krákorání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b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ezejmenná květina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enný objev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tený deník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enní host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s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loní kel</a:t>
            </a:r>
          </a:p>
          <a:p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eník zboží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382751" y="1412776"/>
            <a:ext cx="4464496" cy="489654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7556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82463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</TotalTime>
  <Words>347</Words>
  <Application>Microsoft Office PowerPoint</Application>
  <PresentationFormat>Předvádění na obrazovce (4:3)</PresentationFormat>
  <Paragraphs>101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ZDVOJENÉ  SOUHLÁSKY -n-/-nn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ODVOZUJTE OD PODSTATNÝCH JMEN PŘÍDAVNÁ JMÉNA PŘÍPONAMI –ný,-ní/-í.</vt:lpstr>
      <vt:lpstr>DOPLŇTE n/nn.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ZDVOJENÉ  SOUHLÁSKY -n-/-nn</dc:title>
  <dc:creator>OEM</dc:creator>
  <cp:lastModifiedBy>OEM</cp:lastModifiedBy>
  <cp:revision>15</cp:revision>
  <dcterms:created xsi:type="dcterms:W3CDTF">2011-04-23T07:53:27Z</dcterms:created>
  <dcterms:modified xsi:type="dcterms:W3CDTF">2011-11-18T11:15:30Z</dcterms:modified>
</cp:coreProperties>
</file>