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9" r:id="rId3"/>
    <p:sldId id="295" r:id="rId4"/>
    <p:sldId id="293" r:id="rId5"/>
    <p:sldId id="282" r:id="rId6"/>
    <p:sldId id="268" r:id="rId7"/>
    <p:sldId id="285" r:id="rId8"/>
    <p:sldId id="284" r:id="rId9"/>
    <p:sldId id="29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8681" autoAdjust="0"/>
    <p:restoredTop sz="94660"/>
  </p:normalViewPr>
  <p:slideViewPr>
    <p:cSldViewPr>
      <p:cViewPr varScale="1">
        <p:scale>
          <a:sx n="75" d="100"/>
          <a:sy n="75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8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1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792089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MS </a:t>
            </a:r>
            <a:r>
              <a:rPr lang="cs-CZ" sz="4800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Excel – Psaní do buňky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:      </a:t>
            </a: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VY_32_inovace_04 Informatika - MS Excel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Psaní do buňky</a:t>
            </a:r>
            <a:endParaRPr lang="cs-CZ" sz="16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       Pavlína Honcová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Období:     Listopad 2012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Věková skupina:      9. ročník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Tematická oblast:    Informatika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Tabulkové kalkulátory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Seznámení s pracovním prostředím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3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Psaní do buňky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813409" y="1628800"/>
            <a:ext cx="52565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Klikneme na buňku → označí se → </a:t>
            </a:r>
            <a:r>
              <a:rPr lang="cs-CZ" sz="2800" dirty="0">
                <a:latin typeface="Calibri" pitchFamily="34" charset="0"/>
                <a:cs typeface="Calibri" pitchFamily="34" charset="0"/>
              </a:rPr>
              <a:t>→ můžeme 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začít do buňky psát.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888" y="3573016"/>
            <a:ext cx="4586224" cy="1800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799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Psaní do buňky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91579" y="1268760"/>
            <a:ext cx="75608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Pokud máme text napsaný → stiskneme klávesu </a:t>
            </a:r>
            <a:r>
              <a:rPr lang="cs-CZ" sz="2800" b="1" i="1" dirty="0" smtClean="0">
                <a:latin typeface="Calibri" pitchFamily="34" charset="0"/>
                <a:cs typeface="Calibri" pitchFamily="34" charset="0"/>
              </a:rPr>
              <a:t>Enter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→ tím potvrdíme text v tabulce → označí    se nám další buňka.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930" y="3573016"/>
            <a:ext cx="4294137" cy="19753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645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Pojmenování buněk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93096"/>
            <a:ext cx="5226842" cy="22682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3" y="1051920"/>
            <a:ext cx="718985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Kromě své adresy může mít každá buňka i název.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Vybereme buňku nebo oblast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Klepneme do pole názvů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Vepíšeme název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4178679" y="3356992"/>
            <a:ext cx="121915" cy="119454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148064" y="2708920"/>
            <a:ext cx="559668" cy="32403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54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Úprava obsahu buňky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063504"/>
            <a:ext cx="72008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Pokud potřebujeme text v buňce opravit: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nejprve najedeme kurzorem myši na danou buňku (kurzor má tvar kříže)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na buňku dvakrát klikneme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 buňce se objeví textový kurzor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provedeme opravu</a:t>
            </a:r>
          </a:p>
          <a:p>
            <a:pPr>
              <a:lnSpc>
                <a:spcPct val="150000"/>
              </a:lnSpc>
            </a:pP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25144"/>
            <a:ext cx="4298150" cy="16274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93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Kopírování buňky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2990850" cy="4210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3848" y="1772816"/>
            <a:ext cx="579626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Buňku označíme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Kopírování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- pomocí klávesové zkratky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Ctrl+C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n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ebo pravé tlačítko myši – příkaz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Kopírovat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400" b="1" i="1" dirty="0" smtClean="0">
              <a:latin typeface="Calibri" pitchFamily="34" charset="0"/>
              <a:cs typeface="Calibri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ybereme místo kam kopii vložíme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Vložení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– pomocí klávesové zkratky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Ctrl+V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n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ebo pravé tlačítko myši - příkaz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Vložit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83568" y="2492896"/>
            <a:ext cx="1296144" cy="75103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052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yjmutí buňky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2990850" cy="4210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3848" y="1772816"/>
            <a:ext cx="551670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Buňku označíme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Vyjmout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- pomocí klávesové zkratky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Ctrl+X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n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ebo pravé tlačítko myši – příkaz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Vyjmout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ybereme místo kam kopii vložíme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Vložení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– pomocí klávesové zkratky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Ctrl+V</a:t>
            </a:r>
          </a:p>
          <a:p>
            <a:pPr>
              <a:lnSpc>
                <a:spcPct val="150000"/>
              </a:lnSpc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n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ebo pravé tlačítko myši - příkaz </a:t>
            </a:r>
            <a:r>
              <a:rPr lang="cs-CZ" sz="2400" b="1" i="1" dirty="0" smtClean="0">
                <a:latin typeface="Calibri" pitchFamily="34" charset="0"/>
                <a:cs typeface="Calibri" pitchFamily="34" charset="0"/>
              </a:rPr>
              <a:t>Vložit</a:t>
            </a:r>
            <a:endParaRPr lang="cs-CZ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806846" y="2708920"/>
            <a:ext cx="1143745" cy="48069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821283" y="2345376"/>
            <a:ext cx="919361" cy="25976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342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Kopírování buněk tažením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458840" y="1293069"/>
            <a:ext cx="56521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klikneme na buňku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 pravém dolním rohu se zobrazí čtvereček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 čtvereček klikneme levým tlačítkem myši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tlačítko držíme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myší sjedeme na řádek či sloupec, kde chceme kopie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nakonec tlačítko myši pustíme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24397"/>
            <a:ext cx="3057525" cy="1200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15" y="3804072"/>
            <a:ext cx="2800350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2411760" y="2204864"/>
            <a:ext cx="1368152" cy="576064"/>
          </a:xfrm>
          <a:prstGeom prst="straightConnector1">
            <a:avLst/>
          </a:prstGeom>
          <a:ln w="28575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8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Zdroje</a:t>
            </a:r>
            <a:endParaRPr lang="cs-CZ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124744"/>
            <a:ext cx="8208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Literatura: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VANÍČEK, Jiří. </a:t>
            </a:r>
            <a:r>
              <a:rPr lang="cs-CZ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pro základní školy a víceletá gymnázia 2. díl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Brno: CP Books, 2005, ISBN 80-251-0630-6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Obrázky: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>
                <a:latin typeface="Calibri" pitchFamily="34" charset="0"/>
                <a:cs typeface="Calibri" pitchFamily="34" charset="0"/>
              </a:rPr>
              <a:t>Vlastní, snímky obrazovky aplikace Excel systému Microsoft Office 2010.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8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268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MS Excel – Psaní do buňky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- Psaní do buňky</dc:title>
  <dc:creator>Uživatel</dc:creator>
  <cp:lastModifiedBy>Uživatel</cp:lastModifiedBy>
  <cp:revision>59</cp:revision>
  <dcterms:created xsi:type="dcterms:W3CDTF">2012-12-05T19:17:16Z</dcterms:created>
  <dcterms:modified xsi:type="dcterms:W3CDTF">2013-05-13T10:59:39Z</dcterms:modified>
</cp:coreProperties>
</file>