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1" r:id="rId3"/>
    <p:sldId id="264" r:id="rId4"/>
    <p:sldId id="260" r:id="rId5"/>
    <p:sldId id="274" r:id="rId6"/>
    <p:sldId id="262" r:id="rId7"/>
    <p:sldId id="266" r:id="rId8"/>
    <p:sldId id="272" r:id="rId9"/>
    <p:sldId id="275" r:id="rId10"/>
    <p:sldId id="27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01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47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7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322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8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46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986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119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13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911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07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952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412776"/>
            <a:ext cx="9144000" cy="792089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MS </a:t>
            </a:r>
            <a:r>
              <a:rPr lang="cs-CZ" sz="4800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Excel – Relativní odkaz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:     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VY_32_inovace_14 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- MS Excel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Relativní odkaz</a:t>
            </a:r>
            <a:endParaRPr lang="cs-CZ" sz="16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       Pavlína Honcová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Období: 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Leden 2013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Věková skupina:      9. ročník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Tematická oblast:    Informatika – Tabulkové kalkulátory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Relativní odkaz, procvičení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00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O</a:t>
            </a:r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dkazy buněk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47664" y="1734181"/>
            <a:ext cx="640871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Potřebujeme při zadávání vzorců.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Odkazy mohou být:</a:t>
            </a:r>
          </a:p>
          <a:p>
            <a:pPr marL="2286000" lvl="4" indent="-457200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Relativní</a:t>
            </a:r>
          </a:p>
          <a:p>
            <a:pPr marL="2286000" lvl="4" indent="-457200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Absolutní</a:t>
            </a:r>
          </a:p>
          <a:p>
            <a:pPr marL="2286000" lvl="4" indent="-457200">
              <a:lnSpc>
                <a:spcPct val="150000"/>
              </a:lnSpc>
              <a:buFont typeface="Wingdings" pitchFamily="2" charset="2"/>
              <a:buChar char="q"/>
            </a:pP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Smíšené</a:t>
            </a:r>
            <a:endParaRPr lang="cs-CZ" sz="28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3805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Relativní odkaz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43608" y="1360736"/>
            <a:ext cx="734481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Při </a:t>
            </a:r>
            <a:r>
              <a:rPr lang="cs-CZ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kopírování vzorce do dalších řádků nebo sloupců program využívá logiku vzorce a podle toho, kam vzorec vložíme, upraví i odkazy ve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vzorci.</a:t>
            </a:r>
            <a:endParaRPr lang="cs-CZ" sz="2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Relativní odkaz - mění se podle polohy vzorce (aktualizuje se číslo řádku či označení sloupce).</a:t>
            </a:r>
          </a:p>
        </p:txBody>
      </p:sp>
    </p:spTree>
    <p:extLst>
      <p:ext uri="{BB962C8B-B14F-4D97-AF65-F5344CB8AC3E}">
        <p14:creationId xmlns:p14="http://schemas.microsoft.com/office/powerpoint/2010/main" val="228916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Relativní odkaz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67644" y="1700808"/>
            <a:ext cx="6408712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Buňka ve vzorci je zadána pouze pomocí jména sloupce a řádku.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Relativní odkaz má například tvar: </a:t>
            </a:r>
          </a:p>
          <a:p>
            <a:pPr algn="ctr">
              <a:lnSpc>
                <a:spcPct val="200000"/>
              </a:lnSpc>
            </a:pP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A3</a:t>
            </a:r>
            <a:endParaRPr lang="cs-CZ" sz="40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Cvičení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585660"/>
            <a:ext cx="48631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Podle vzoru si připravte tabulku: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0306" y="2492896"/>
            <a:ext cx="5842479" cy="29651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2983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Řešení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7" y="1051920"/>
            <a:ext cx="763284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Do buňky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E3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vložte vzorec, který sečte čísla v řádku a kopírujte tažením.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=B3+C3+D3</a:t>
            </a:r>
            <a:endParaRPr lang="cs-CZ" sz="28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668" y="3356992"/>
            <a:ext cx="5976664" cy="287765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7014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Řešení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73396" y="1051920"/>
            <a:ext cx="8119084" cy="13181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Při kopírování program doplnil automaticky relativní adresy. Obrázek nám znázorňuje, jak program počítal.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484" y="2636912"/>
            <a:ext cx="7237031" cy="338437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3152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Řešení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723" y="1772816"/>
            <a:ext cx="7678554" cy="38164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0511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Pamatuj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7812" y="1340768"/>
            <a:ext cx="78483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Relativní adresa je odkaz přizpůsobující se své pozici například A1.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Pokud kopírujeme vzorec, kopíruje se automaticky adresa relativní. 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Relativní 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odkaz - </a:t>
            </a:r>
            <a:r>
              <a:rPr lang="cs-CZ" sz="28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mění se podle polohy vzorce (aktualizuje se číslo řádku či označení sloupce</a:t>
            </a:r>
            <a:r>
              <a:rPr lang="cs-CZ" sz="2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).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54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Zdroje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124744"/>
            <a:ext cx="820891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Literatura: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VANÍČEK, Jiří. </a:t>
            </a:r>
            <a:r>
              <a:rPr lang="cs-CZ" sz="20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pro základní školy a víceletá gymnázia 2. díl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Brno: CP Books, 2005, ISBN 80-251-0630-6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</a:p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Obrázky: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>
                <a:latin typeface="Calibri" pitchFamily="34" charset="0"/>
                <a:cs typeface="Calibri" pitchFamily="34" charset="0"/>
              </a:rPr>
              <a:t>Vlastní, snímky obrazovky aplikace Excel systému Microsoft Office 2010.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980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224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MS Excel – Relativní odkaz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 Excel - Relativní odkaz</dc:title>
  <dc:creator>Uživatel</dc:creator>
  <cp:lastModifiedBy>Uživatel</cp:lastModifiedBy>
  <cp:revision>41</cp:revision>
  <dcterms:created xsi:type="dcterms:W3CDTF">2012-12-15T12:17:40Z</dcterms:created>
  <dcterms:modified xsi:type="dcterms:W3CDTF">2013-05-13T11:04:48Z</dcterms:modified>
</cp:coreProperties>
</file>