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8" r:id="rId3"/>
    <p:sldId id="269" r:id="rId4"/>
    <p:sldId id="270" r:id="rId5"/>
    <p:sldId id="275" r:id="rId6"/>
    <p:sldId id="272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729" autoAdjust="0"/>
  </p:normalViewPr>
  <p:slideViewPr>
    <p:cSldViewPr>
      <p:cViewPr>
        <p:scale>
          <a:sx n="118" d="100"/>
          <a:sy n="118" d="100"/>
        </p:scale>
        <p:origin x="-798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0503B-D7CD-46E4-A7A4-19D80B469E7B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AF5697-E01C-404A-B599-5F98C8C6647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072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AF5697-E01C-404A-B599-5F98C8C6647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AF5697-E01C-404A-B599-5F98C8C66475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3963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19.11.2013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  <p:sndAc>
      <p:stSnd>
        <p:snd r:embed="rId13" name="click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Illustration_Pinus_sylvestris0_new.jpg" TargetMode="External"/><Relationship Id="rId3" Type="http://schemas.openxmlformats.org/officeDocument/2006/relationships/hyperlink" Target="http://cs.wikipedia.org/wiki/Soubor:Pinus_sylvestris_MHNT.BOT.2005.0.971.jpg" TargetMode="External"/><Relationship Id="rId7" Type="http://schemas.openxmlformats.org/officeDocument/2006/relationships/hyperlink" Target="http://simple.wikipedia.org/wiki/File:Pine_cone_edit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s.wikipedia.org/wiki/Soubor:Pinar_Sierra_de_Guadarrama_2005-09-13.JPG" TargetMode="External"/><Relationship Id="rId5" Type="http://schemas.openxmlformats.org/officeDocument/2006/relationships/hyperlink" Target="http://cs.wikipedia.org/wiki/Soubor:Pinus_sylvestris_Beskid_%C5%BBywiecki.JPG" TargetMode="External"/><Relationship Id="rId4" Type="http://schemas.openxmlformats.org/officeDocument/2006/relationships/hyperlink" Target="http://cs.wikipedia.org/wiki/Soubor:PinusSylvestrisBole.jpg" TargetMode="External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420888"/>
            <a:ext cx="8229600" cy="3960440"/>
          </a:xfrm>
          <a:solidFill>
            <a:schemeClr val="accent1"/>
          </a:solidFill>
        </p:spPr>
        <p:txBody>
          <a:bodyPr anchor="t">
            <a:normAutofit fontScale="90000"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EU PENÍZE ŠKOLÁM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</a:t>
            </a:r>
            <a:r>
              <a:rPr lang="cs-CZ" sz="1400" b="1" dirty="0" smtClean="0"/>
              <a:t>Operačního programu Vzdělání pro konkurenceschopnost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   </a:t>
            </a:r>
            <a:r>
              <a:rPr lang="cs-CZ" sz="1200" b="1" dirty="0" smtClean="0"/>
              <a:t>V/2 Inovace a zkvalitnění výuky v oblasti přírodních věd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 VY_52_INOVACE_PR.4R.1C.11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   duben až  květen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 4.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 Člověk a jeho svět        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 Přírodověda</a:t>
            </a:r>
            <a:br>
              <a:rPr lang="cs-CZ" sz="1200" dirty="0" smtClean="0"/>
            </a:br>
            <a:r>
              <a:rPr lang="cs-CZ" sz="1200" dirty="0" smtClean="0"/>
              <a:t>Klíčová slova                                                                                                  borovice lesní, jehličnaté stromy, části stromu, jehlice, šišky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   Žáci se seznámí s jehličnatými stromy – s borovicí  lesní,</a:t>
            </a:r>
            <a:br>
              <a:rPr lang="cs-CZ" sz="1200" dirty="0" smtClean="0"/>
            </a:br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                                                    se stavbou rostliny, s tím, k čemu se vytěžené dřevo </a:t>
            </a:r>
            <a:br>
              <a:rPr lang="cs-CZ" sz="1200" dirty="0" smtClean="0"/>
            </a:br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                                                    používá.</a:t>
            </a:r>
            <a:br>
              <a:rPr lang="cs-CZ" sz="1200" dirty="0" smtClean="0"/>
            </a:br>
            <a:r>
              <a:rPr lang="cs-CZ" sz="1200" dirty="0" smtClean="0"/>
              <a:t>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    Žáci znají pojem jehličnaté stromy,  poznají borovici lesní,</a:t>
            </a:r>
            <a:br>
              <a:rPr lang="cs-CZ" sz="1200" dirty="0" smtClean="0"/>
            </a:br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                                                    znají stavbu těla stromu a ví, k čemu se dřevo borovice využívá.</a:t>
            </a: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60648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620688"/>
            <a:ext cx="7200800" cy="16383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dissolve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u="sng" dirty="0" smtClean="0">
                <a:solidFill>
                  <a:schemeClr val="accent3">
                    <a:lumMod val="50000"/>
                  </a:schemeClr>
                </a:solidFill>
              </a:rPr>
              <a:t>BOROVICE  LESNÍ</a:t>
            </a:r>
            <a:endParaRPr lang="cs-CZ" sz="6600" b="1" u="sng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Berda\AppData\Local\Microsoft\Windows\Temporary Internet Files\Content.IE5\1OQLJALH\MP900313795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00808"/>
            <a:ext cx="594065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332656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u="sng" dirty="0" smtClean="0">
                <a:solidFill>
                  <a:schemeClr val="accent6">
                    <a:lumMod val="50000"/>
                  </a:schemeClr>
                </a:solidFill>
              </a:rPr>
              <a:t>Borovice lesní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cs-CZ" sz="3600" b="1" dirty="0" smtClean="0"/>
              <a:t>je jehličnatý strom, který je stále zelený.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656095"/>
            <a:ext cx="3075024" cy="4964796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76672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Borovice je nenáročná na výživu a rychle roste.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5805264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Je otužilá proti zimě.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56792"/>
            <a:ext cx="2736304" cy="410445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919" y="2060848"/>
            <a:ext cx="4915513" cy="3262672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332656"/>
            <a:ext cx="78488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Má široký kulovitý kořen.</a:t>
            </a:r>
          </a:p>
          <a:p>
            <a:pPr algn="ctr"/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Kmen je sukovitý.</a:t>
            </a:r>
          </a:p>
          <a:p>
            <a:pPr algn="ctr"/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Kůra bývá hluboce rozbrázděná. </a:t>
            </a: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5373216"/>
            <a:ext cx="8532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Vichřice kmen spíše zlomí, než strom vyvrátí.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450294"/>
            <a:ext cx="4032850" cy="304749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92896"/>
            <a:ext cx="3170753" cy="2877699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188640"/>
            <a:ext cx="8892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b="1" dirty="0" smtClean="0"/>
              <a:t>Dřevo borovice je velmi měkké, lehké a pružné.</a:t>
            </a:r>
          </a:p>
          <a:p>
            <a:pPr>
              <a:buFont typeface="Arial" pitchFamily="34" charset="0"/>
              <a:buChar char="•"/>
            </a:pPr>
            <a:r>
              <a:rPr lang="cs-CZ" sz="3200" b="1" dirty="0" smtClean="0"/>
              <a:t>Používá se jako dřevo stavební a palivové.</a:t>
            </a:r>
          </a:p>
          <a:p>
            <a:pPr>
              <a:buFont typeface="Arial" pitchFamily="34" charset="0"/>
              <a:buChar char="•"/>
            </a:pPr>
            <a:r>
              <a:rPr lang="cs-CZ" sz="3200" b="1" dirty="0" smtClean="0"/>
              <a:t>Dřevo borovice obsahuje hodně pryskyřice.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5229200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Šišky jsou malé a dřevnaté, jehlice jsou dlouhé a pichlavé.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6" name="Picture 4" descr="C:\Users\Berda\AppData\Local\Microsoft\Windows\Temporary Internet Files\Content.IE5\NIVZQF38\MP90044831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43263"/>
            <a:ext cx="2352261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04864"/>
            <a:ext cx="4147356" cy="276836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7" y="5013176"/>
            <a:ext cx="5256584" cy="755799"/>
          </a:xfrm>
        </p:spPr>
        <p:txBody>
          <a:bodyPr/>
          <a:lstStyle/>
          <a:p>
            <a:pPr algn="ctr"/>
            <a:r>
              <a:rPr lang="cs-CZ" dirty="0" smtClean="0"/>
              <a:t>KONEC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67544" y="332657"/>
            <a:ext cx="8352928" cy="3528391"/>
          </a:xfrm>
        </p:spPr>
        <p:txBody>
          <a:bodyPr anchor="t">
            <a:normAutofit/>
          </a:bodyPr>
          <a:lstStyle/>
          <a:p>
            <a:r>
              <a:rPr lang="cs-CZ" sz="1400" dirty="0" smtClean="0"/>
              <a:t> </a:t>
            </a:r>
          </a:p>
          <a:p>
            <a:r>
              <a:rPr lang="cs-CZ" sz="1600" b="1" dirty="0" smtClean="0">
                <a:solidFill>
                  <a:schemeClr val="tx1"/>
                </a:solidFill>
              </a:rPr>
              <a:t>Zdroje, obrázky, citace: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Autorem materiálu  je Mgr. Daniela Ševčíková, pokud není níže uvedeno jinak.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Použity obrázky sady MS Office.</a:t>
            </a:r>
          </a:p>
          <a:p>
            <a:r>
              <a:rPr lang="cs-CZ" sz="1600" b="1" dirty="0" smtClean="0">
                <a:solidFill>
                  <a:schemeClr val="tx1"/>
                </a:solidFill>
              </a:rPr>
              <a:t>Internetové zdroje:</a:t>
            </a:r>
          </a:p>
          <a:p>
            <a:r>
              <a:rPr lang="cs-CZ" sz="1600" dirty="0">
                <a:hlinkClick r:id="rId3"/>
              </a:rPr>
              <a:t>http://cs.wikipedia.org/wiki/Soubor:Pinus_sylvestris_MHNT.BOT.2005.0.971.jpg</a:t>
            </a:r>
            <a:endParaRPr lang="cs-CZ" sz="1600" b="1" dirty="0" smtClean="0">
              <a:solidFill>
                <a:schemeClr val="tx1"/>
              </a:solidFill>
            </a:endParaRPr>
          </a:p>
          <a:p>
            <a:r>
              <a:rPr lang="cs-CZ" sz="1600" dirty="0">
                <a:hlinkClick r:id="rId4"/>
              </a:rPr>
              <a:t>http://cs.wikipedia.org/wiki/Soubor:PinusSylvestrisBole.jpg</a:t>
            </a:r>
            <a:endParaRPr lang="cs-CZ" sz="1600" b="1" dirty="0" smtClean="0">
              <a:solidFill>
                <a:schemeClr val="tx1"/>
              </a:solidFill>
            </a:endParaRPr>
          </a:p>
          <a:p>
            <a:r>
              <a:rPr lang="cs-CZ" sz="1600" dirty="0">
                <a:hlinkClick r:id="rId5"/>
              </a:rPr>
              <a:t>http://cs.wikipedia.org/wiki/Soubor:Pinus_sylvestris_Beskid_%C5%BBywiecki.JPG</a:t>
            </a:r>
            <a:endParaRPr lang="cs-CZ" sz="1600" b="1" dirty="0" smtClean="0">
              <a:solidFill>
                <a:schemeClr val="tx1"/>
              </a:solidFill>
            </a:endParaRPr>
          </a:p>
          <a:p>
            <a:r>
              <a:rPr lang="cs-CZ" sz="1600" dirty="0">
                <a:hlinkClick r:id="rId6"/>
              </a:rPr>
              <a:t>http://cs.wikipedia.org/wiki/Soubor:Pinar_Sierra_de_Guadarrama_2005-09-13.JPG</a:t>
            </a:r>
            <a:endParaRPr lang="cs-CZ" sz="1600" b="1" dirty="0" smtClean="0">
              <a:solidFill>
                <a:schemeClr val="tx1"/>
              </a:solidFill>
            </a:endParaRPr>
          </a:p>
          <a:p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simple.wikipedia.org/wiki/File:Pine_cone_edit.jpg</a:t>
            </a:r>
            <a:endParaRPr lang="cs-CZ" sz="1600" dirty="0" smtClean="0"/>
          </a:p>
          <a:p>
            <a:r>
              <a:rPr lang="cs-CZ" sz="1600" dirty="0">
                <a:hlinkClick r:id="rId8"/>
              </a:rPr>
              <a:t>http://en.wikipedia.org/wiki/File:Illustration_Pinus_sylvestris0_new.jpg</a:t>
            </a:r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400" u="sng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  <p:pic>
        <p:nvPicPr>
          <p:cNvPr id="2051" name="Picture 3" descr="C:\Users\Berda\AppData\Local\Microsoft\Windows\Temporary Internet Files\Content.IE5\SURBLEOH\MP90040136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3150991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Y_12_INOVACE_NS.1R.1C.0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VY_12_INOVACE_NS.1R.1C.01</Template>
  <TotalTime>167</TotalTime>
  <Words>93</Words>
  <Application>Microsoft Office PowerPoint</Application>
  <PresentationFormat>Předvádění na obrazovce (4:3)</PresentationFormat>
  <Paragraphs>32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VY_12_INOVACE_NS.1R.1C.01</vt:lpstr>
      <vt:lpstr>                                                                                 EU PENÍZE ŠKOLÁM                                             Zlepšení podmínek pro vzdělávání na základních školách                                            Operačního programu Vzdělání pro konkurenceschopnost   Číslo a název klíčové aktivity:                                                                      V/2 Inovace a zkvalitnění výuky v oblasti přírodních věd Číslo DUM:                                                                                              VY_52_INOVACE_PR.4R.1C.11  Jméno autora:                                      Mgr. Daniela Ševčíková Datum (období) vytvoření DUM:                                                                duben až  květen 2013 Ročník:                                        4. Vzdělávací oblast:                                     Člověk a jeho svět           Vzdělávací obor:                                     Přírodověda Klíčová slova                                                                                                  borovice lesní, jehličnaté stromy, části stromu, jehlice, šišky Anotace:                                                                                                         Žáci se seznámí s jehličnatými stromy – s borovicí  lesní,                                                                                                                          se stavbou rostliny, s tím, k čemu se vytěžené dřevo                                                                                                                           používá.                                     Druh učebního materiálu:                                                                           Prezentace PowerPoint Očekávaný výstup:                                                                                        Žáci znají pojem jehličnaté stromy,  poznají borovici lesní,                                                                                                                          znají stavbu těla stromu a ví, k čemu se dřevo borovice využívá.</vt:lpstr>
      <vt:lpstr>BOROVICE  LESNÍ</vt:lpstr>
      <vt:lpstr>Prezentace aplikace PowerPoint</vt:lpstr>
      <vt:lpstr>Prezentace aplikace PowerPoint</vt:lpstr>
      <vt:lpstr>Prezentace aplikace PowerPoint</vt:lpstr>
      <vt:lpstr>Prezentace aplikace PowerPoint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 PENÍZE ŠKOLÁM                                             Zlepšení podmínek pro vzdělávání na základních školách                                            Operačního programu Vzdělání pro konkurenceschopnost   Číslo a název klíčové aktivity:                                                                      III/2 Inovace a zkvalitnění výuky prostřednictvím ICT Číslo DUM:                                                                                                VY_32_INOVACE_NS.1R.1C.01  Jméno autora:                                             Mgr. Daniela Ševčíková Datum (období) vytvoření DUM:                                                                duben až  květen  2013 Ročník:                                              1. Vzdělávací oblast:                                            Člověk a jeho svět           Vzdělávací obor:                                            Náš svět Klíčová slova                                                                                                  lidské tělo , hlava, krk, trup, horní a dolní končetiny Anotace:                                                                                                         Žáci se naučí rozeznávat jednotlivé části těla.                                     Druh učebního materiálu:                                                                           Prezentace PowerPoint Očekávaný výstup:                                                                                        Žáci znají jednotlivé části těla, znají jejich funkci.</dc:title>
  <dc:creator>Jirka</dc:creator>
  <cp:lastModifiedBy>Bernard Neuwirth</cp:lastModifiedBy>
  <cp:revision>35</cp:revision>
  <dcterms:created xsi:type="dcterms:W3CDTF">2013-09-21T00:09:44Z</dcterms:created>
  <dcterms:modified xsi:type="dcterms:W3CDTF">2013-11-19T12:08:43Z</dcterms:modified>
</cp:coreProperties>
</file>