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4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318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3"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3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2013.06.23.-11-Wesenberg-Rauchschwalbe.jpg" TargetMode="External"/><Relationship Id="rId13" Type="http://schemas.openxmlformats.org/officeDocument/2006/relationships/image" Target="../media/image12.jpg"/><Relationship Id="rId3" Type="http://schemas.openxmlformats.org/officeDocument/2006/relationships/hyperlink" Target="http://cs.wikipedia.org/wiki/Soubor:Hirundo_rustica_MHNT.jpg" TargetMode="External"/><Relationship Id="rId7" Type="http://schemas.openxmlformats.org/officeDocument/2006/relationships/hyperlink" Target="http://commons.wikimedia.org/wiki/File:Hirundo_rustica0.jpg" TargetMode="External"/><Relationship Id="rId12" Type="http://schemas.openxmlformats.org/officeDocument/2006/relationships/hyperlink" Target="http://commons.wikimedia.org/wiki/File:Hirundo_rustica0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Barn_Swallow_800.jpg" TargetMode="External"/><Relationship Id="rId11" Type="http://schemas.openxmlformats.org/officeDocument/2006/relationships/hyperlink" Target="http://commons.wikimedia.org/wiki/File:House_Martin_-_Delichon_urbicum_-_B%C3%A6jasvala.jpg?uselang=cs" TargetMode="External"/><Relationship Id="rId5" Type="http://schemas.openxmlformats.org/officeDocument/2006/relationships/hyperlink" Target="http://commons.wikimedia.org/wiki/File:Hirundo_rustica_beentree.jpg" TargetMode="External"/><Relationship Id="rId10" Type="http://schemas.openxmlformats.org/officeDocument/2006/relationships/hyperlink" Target="http://commons.wikimedia.org/wiki/File:2013.06.23.-13-Wesenberg-Rauchschwalbe_im_Flug.jpg" TargetMode="External"/><Relationship Id="rId4" Type="http://schemas.openxmlformats.org/officeDocument/2006/relationships/hyperlink" Target="http://commons.wikimedia.org/wiki/File:Hirundo_rustica_hunting.jpg" TargetMode="External"/><Relationship Id="rId9" Type="http://schemas.openxmlformats.org/officeDocument/2006/relationships/hyperlink" Target="http://commons.wikimedia.org/wiki/File:2013.06.23.-10-Wesenberg-Rauchschwal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VY_52_INOVACE_PR.4R.1C.12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ptáci, vlaštovka obecná, stěhovaví ptáci, užiteční ptáci,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 hmyzožravci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Žáci se seznámí s ptáky, s vlaštovkou obecnou, seznámí se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s její charakteristikou, s tím, čím se živí.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Žáci </a:t>
            </a:r>
            <a:r>
              <a:rPr lang="cs-CZ" sz="1200" dirty="0"/>
              <a:t> </a:t>
            </a:r>
            <a:r>
              <a:rPr lang="cs-CZ" sz="1200" dirty="0" smtClean="0"/>
              <a:t>znají pojem ptáci, znají stavbu těla, poznají  vlaštovku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obecnou, ví, že je užitečná a patří mezi stěhovavé ptáky.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8864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48680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heel spokes="3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Vlaštovka obecná</a:t>
            </a:r>
            <a:endParaRPr lang="cs-CZ" sz="60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003" y="1503043"/>
            <a:ext cx="3744416" cy="210623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378" y="1474916"/>
            <a:ext cx="2898308" cy="21701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27" y="3861048"/>
            <a:ext cx="3963176" cy="264046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113075"/>
            <a:ext cx="3798064" cy="2136411"/>
          </a:xfrm>
          <a:prstGeom prst="rect">
            <a:avLst/>
          </a:prstGeom>
        </p:spPr>
      </p:pic>
    </p:spTree>
  </p:cSld>
  <p:clrMapOvr>
    <a:masterClrMapping/>
  </p:clrMapOvr>
  <p:transition spd="slow">
    <p:wheel spokes="3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10501"/>
            <a:ext cx="3456384" cy="49376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3528392" cy="3645024"/>
          </a:xfrm>
        </p:spPr>
        <p:txBody>
          <a:bodyPr>
            <a:normAutofit/>
          </a:bodyPr>
          <a:lstStyle/>
          <a:p>
            <a:pPr algn="l"/>
            <a:r>
              <a:rPr lang="cs-CZ" sz="5400" b="1" dirty="0" smtClean="0"/>
              <a:t>Vlaštovka obecná je zástupce ptáků.</a:t>
            </a:r>
            <a:endParaRPr lang="cs-CZ" sz="5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3717032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</a:rPr>
              <a:t>Patří mezi pěvce.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C00000"/>
                </a:solidFill>
              </a:rPr>
              <a:t>Velmi hbitě a vytrvale létá.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Živí se hmyzem.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2060"/>
                </a:solidFill>
              </a:rPr>
              <a:t>Je velmi užitečná.</a:t>
            </a:r>
          </a:p>
          <a:p>
            <a:pPr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7030A0"/>
                </a:solidFill>
              </a:rPr>
              <a:t>Má bystrý zrak i sluch.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wheel spokes="3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Vlaštovka si staví miskovitá hnízda z hlíny a slin.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65104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Na podzim odlétá do teplých krajin, je to stěhovavý </a:t>
            </a:r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pták.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Na jaře se vlaštovky vrací do svých hnízd.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2060"/>
                </a:solidFill>
              </a:rPr>
              <a:t>Dvakrát až třikrát kladou samičky vajíčka.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 mláďata se stará samec i samice.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/>
              <a:t>Vlaštovka je pták krmivý.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54288"/>
            <a:ext cx="5256584" cy="29568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869160"/>
            <a:ext cx="2371217" cy="1650960"/>
          </a:xfrm>
          <a:prstGeom prst="rect">
            <a:avLst/>
          </a:prstGeom>
        </p:spPr>
      </p:pic>
    </p:spTree>
  </p:cSld>
  <p:clrMapOvr>
    <a:masterClrMapping/>
  </p:clrMapOvr>
  <p:transition spd="slow">
    <p:wheel spokes="3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Často si vlaštovku lidé pletou </a:t>
            </a:r>
            <a:br>
              <a:rPr lang="cs-CZ" sz="4800" b="1" dirty="0" smtClean="0">
                <a:solidFill>
                  <a:srgbClr val="FF0000"/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s jiřičkou.</a:t>
            </a:r>
            <a:endParaRPr lang="cs-CZ" sz="60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5576" y="539712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Jiřička však nemá tolik vykrojený ocas a má bílé hrdlo.</a:t>
            </a:r>
            <a:endParaRPr lang="cs-CZ" sz="3600" b="1" dirty="0"/>
          </a:p>
        </p:txBody>
      </p:sp>
      <p:sp>
        <p:nvSpPr>
          <p:cNvPr id="10" name="Šipka doprava 9"/>
          <p:cNvSpPr/>
          <p:nvPr/>
        </p:nvSpPr>
        <p:spPr>
          <a:xfrm rot="9578284">
            <a:off x="3779912" y="2204864"/>
            <a:ext cx="1224136" cy="5040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563888" y="4293096"/>
            <a:ext cx="1224136" cy="5040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429000"/>
            <a:ext cx="2232248" cy="19406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667" y="1484784"/>
            <a:ext cx="2461456" cy="246145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148064" y="1761136"/>
            <a:ext cx="29681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vlaštovka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81076" y="4083459"/>
            <a:ext cx="19026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jiřička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3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5589240"/>
            <a:ext cx="7772400" cy="827807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     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3816423"/>
          </a:xfrm>
          <a:solidFill>
            <a:schemeClr val="accent6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400" dirty="0">
                <a:hlinkClick r:id="rId3"/>
              </a:rPr>
              <a:t>http://cs.wikipedia.org/wiki/Soubor:Hirundo_rustica_MHNT.jpg</a:t>
            </a:r>
            <a:endParaRPr lang="cs-CZ" sz="1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commons.wikimedia.org/wiki/File:Hirundo_rustica_hunting.jpg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http://commons.wikimedia.org/wiki/File:Hirundo_rustica_beentree.jpg</a:t>
            </a:r>
            <a:endParaRPr lang="cs-CZ" sz="1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400" dirty="0">
                <a:hlinkClick r:id="rId6"/>
              </a:rPr>
              <a:t>http://commons.wikimedia.org/wiki/File:Barn_Swallow_800.jpg</a:t>
            </a:r>
            <a:endParaRPr lang="cs-CZ" sz="1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400" dirty="0">
                <a:hlinkClick r:id="rId7"/>
              </a:rPr>
              <a:t>http://commons.wikimedia.org/wiki/File:Hirundo_rustica0.jpg</a:t>
            </a:r>
            <a:endParaRPr lang="cs-CZ" sz="1400" u="sng" dirty="0" smtClean="0"/>
          </a:p>
          <a:p>
            <a:r>
              <a:rPr lang="cs-CZ" sz="1400" dirty="0">
                <a:hlinkClick r:id="rId8"/>
              </a:rPr>
              <a:t>http://commons.wikimedia.org/wiki/File:2013.06.23.-11-Wesenberg-Rauchschwalbe.jpg</a:t>
            </a:r>
            <a:endParaRPr lang="cs-CZ" sz="1400" u="sng" dirty="0" smtClean="0"/>
          </a:p>
          <a:p>
            <a:r>
              <a:rPr lang="cs-CZ" sz="1400" dirty="0">
                <a:hlinkClick r:id="rId9"/>
              </a:rPr>
              <a:t>http://commons.wikimedia.org/wiki/File:2013.06.23.-10-Wesenberg-Rauchschwalbe.jpg</a:t>
            </a:r>
            <a:endParaRPr lang="cs-CZ" sz="1400" u="sng" dirty="0" smtClean="0"/>
          </a:p>
          <a:p>
            <a:r>
              <a:rPr lang="cs-CZ" sz="1400" dirty="0">
                <a:hlinkClick r:id="rId10"/>
              </a:rPr>
              <a:t>http://commons.wikimedia.org/wiki/File:2013.06.23.-13-Wesenberg-Rauchschwalbe_im_Flug.jpg</a:t>
            </a:r>
            <a:endParaRPr lang="cs-CZ" sz="1400" u="sng" dirty="0" smtClean="0"/>
          </a:p>
          <a:p>
            <a:r>
              <a:rPr lang="cs-CZ" sz="1400" dirty="0">
                <a:hlinkClick r:id="rId11"/>
              </a:rPr>
              <a:t>http://commons.wikimedia.org/wiki/File:House_Martin_-_Delichon_urbicum_-_B%C3%A6jasvala.jpg?uselang=cs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http://commons.wikimedia.org/wiki/File:Hirundo_rustica01.jpg</a:t>
            </a: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4149080"/>
            <a:ext cx="4104456" cy="1967468"/>
          </a:xfrm>
          <a:prstGeom prst="rect">
            <a:avLst/>
          </a:prstGeom>
        </p:spPr>
      </p:pic>
    </p:spTree>
  </p:cSld>
  <p:clrMapOvr>
    <a:masterClrMapping/>
  </p:clrMapOvr>
  <p:transition spd="slow">
    <p:wheel spokes="3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VY_12_INOVACE_NS.1R.1C.02</Template>
  <TotalTime>177</TotalTime>
  <Words>173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VY_12_INOVACE_NS.1R.1C.02</vt:lpstr>
      <vt:lpstr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V/2 Inovace a zkvalitnění výuky v oblasti přírodních věd Číslo DUM:                                                                                              VY_52_INOVACE_PR.4R.1C.12 Jméno autora:                                            Mgr. Daniela Ševčíková Datum (období) vytvoření DUM:                                                              duben až  květen  2013 Ročník:                                             4. Vzdělávací oblast:                                           Člověk a jeho svět   Vzdělávací obor:                                           Přírodověda Klíčová slova:                                                                                                 ptáci, vlaštovka obecná, stěhovaví ptáci, užiteční ptáci,                                                                                                                          hmyzožravci  Anotace:                                                                                                        Žáci se seznámí s ptáky, s vlaštovkou obecnou, seznámí se                                                                                                                          s její charakteristikou, s tím, čím se živí. Druh učebního materiálu:                                                                          Prezentace PowerPoint Očekávaný výstup:                                                                                       Žáci  znají pojem ptáci, znají stavbu těla, poznají  vlaštovku                                                                                                                         obecnou, ví, že je užitečná a patří mezi stěhovavé ptáky.                                                                                   </vt:lpstr>
      <vt:lpstr>Vlaštovka obecná</vt:lpstr>
      <vt:lpstr>Vlaštovka obecná je zástupce ptáků.</vt:lpstr>
      <vt:lpstr>Vlaštovka si staví miskovitá hnízda z hlíny a slin.</vt:lpstr>
      <vt:lpstr>Často si vlaštovku lidé pletou  s jiřičkou.</vt:lpstr>
      <vt:lpstr>                                                            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III/2 Inovace a zkvalitnění výuky prostřednictvím ICT Číslo DUM:                                                                                              VY_32_INOVACE_NS.1R.1C.01 Jméno autora:                                            Mgr. Daniela Ševčíková Datum (období) vytvoření DUM:                                                              duben až  květen  2013 Ročník:                                             1. Vzdělávací oblast:                                           Člověk a jeho svět   Vzdělávací obor:                                           Náš svět Klíčová slova:                                                                                                hlava, oko, ucho, nos, ústa, čelo, brada, tváře Anotace:                                                                                                        Žáci rozeznávají  jednotlivé části hlavy, poznávají lidské smysly.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 části hlavy, znají lidské smysly a smyslové                                                                                                                          orgány.</dc:title>
  <dc:creator>Jirka</dc:creator>
  <cp:lastModifiedBy>Bernard Neuwirth</cp:lastModifiedBy>
  <cp:revision>41</cp:revision>
  <dcterms:created xsi:type="dcterms:W3CDTF">2013-09-21T00:11:44Z</dcterms:created>
  <dcterms:modified xsi:type="dcterms:W3CDTF">2013-11-19T12:58:27Z</dcterms:modified>
</cp:coreProperties>
</file>