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516662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VY_32_INOVACE_07_Druhy přídavných 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805264"/>
            <a:ext cx="1720280" cy="66409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 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 smtClean="0"/>
              <a:t>DRUHY PŘÍDAVNÝCH JMEN</a:t>
            </a:r>
            <a:r>
              <a:rPr lang="cs-CZ" b="1" i="1" u="sng" smtClean="0"/>
              <a:t/>
            </a:r>
            <a:br>
              <a:rPr lang="cs-CZ" b="1" i="1" u="sng" smtClean="0"/>
            </a:br>
            <a:r>
              <a:rPr lang="cs-CZ" sz="1800" b="1" i="1" u="sng" dirty="0" err="1"/>
              <a:t>T</a:t>
            </a:r>
            <a:r>
              <a:rPr lang="cs-CZ" sz="1800" b="1" i="1" u="sng" smtClean="0"/>
              <a:t>VAROSLOVÍ</a:t>
            </a:r>
            <a:r>
              <a:rPr lang="cs-CZ" sz="1800" b="1" i="1" u="sng" dirty="0" smtClean="0"/>
              <a:t/>
            </a:r>
            <a:br>
              <a:rPr lang="cs-CZ" sz="1800" b="1" i="1" u="sng" dirty="0" smtClean="0"/>
            </a:b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20688"/>
            <a:ext cx="809228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PŘÍDAVNÁ  JMÉNA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VYJADŘUJÍ  VLASTNOSTI  PODSTATNÝCH</a:t>
            </a:r>
          </a:p>
          <a:p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JMEN  NEBO  JE  BLÍŽE  URČUJÍ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jsou slova ohebná, skloňují se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shodují se s pod. jménem v rodě (životnosti),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čísle a pádě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ptáme se jaký?, který?, čí?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určujeme u nich pád, číslo, rod,životnost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(druh a vzor)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20688"/>
            <a:ext cx="865172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DRUHY  PŘÍDAVNÝCH  JMEN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 zakončení rozlišujeme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tři druhy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přídavných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jmen: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5373216"/>
            <a:ext cx="3600400" cy="115212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PŘIVLASTŇOVAC</a:t>
            </a:r>
            <a:r>
              <a:rPr lang="cs-CZ" sz="3600" dirty="0" smtClean="0"/>
              <a:t>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987824" y="3933056"/>
            <a:ext cx="3456384" cy="122413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MĚKKÁ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16016" y="2348880"/>
            <a:ext cx="3240360" cy="122413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TVRDÁ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547664" y="2276872"/>
            <a:ext cx="2808312" cy="36004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403648" y="2492896"/>
            <a:ext cx="1368152" cy="122413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6200000" flipH="1">
            <a:off x="143508" y="3681028"/>
            <a:ext cx="2520280" cy="14401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48680"/>
            <a:ext cx="8127546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Přídavná jména tvrdá</a:t>
            </a:r>
          </a:p>
          <a:p>
            <a:endParaRPr lang="cs-CZ" sz="36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mají v 1.pádové otázce čísla jednotného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tři koncovky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pro tvary jednotlivých rodů: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-ý, -á, -é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(mlad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otec, mlad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matka, mlad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dítě).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8081058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Přídavná jména měkká</a:t>
            </a:r>
          </a:p>
          <a:p>
            <a:endParaRPr lang="cs-CZ" sz="3200" b="1" i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mají v 1. pádové otázce čísla jednotného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 všech rodech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stejnou koncovku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(jarn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déšť, jarn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bouřka, jarn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počasí).</a:t>
            </a:r>
          </a:p>
          <a:p>
            <a:endParaRPr lang="cs-CZ" sz="2800" b="1" i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80882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Přivlastňovací přídavná jména</a:t>
            </a:r>
          </a:p>
          <a:p>
            <a:endParaRPr lang="cs-CZ" sz="3200" b="1" i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tvoří se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od podstatných jmen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označujících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osoby nebo zvířata: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(otcův nůž, Martinův dům, křečkova miska)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tvoří se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i od vlastních jmen zvířat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přivlastňovacími příponami: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Alíkův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štěkot)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772400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PŘÍPONY   PŘIVL.  PŘÍD.  JMEN:  </a:t>
            </a:r>
            <a:endParaRPr lang="cs-CZ" sz="24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ův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otcův kabát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ova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otcova bota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ovo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otcovo kolo</a:t>
            </a:r>
          </a:p>
          <a:p>
            <a:pPr>
              <a:buNone/>
            </a:pP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 JMEN RODU</a:t>
            </a:r>
          </a:p>
          <a:p>
            <a:pPr>
              <a:buNone/>
            </a:pP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MUŽSKÉHO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-in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matčin kabát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ina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matčina bota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ino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matčino dítě</a:t>
            </a:r>
          </a:p>
          <a:p>
            <a:pPr>
              <a:buNone/>
            </a:pP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 JMEN RODU</a:t>
            </a:r>
          </a:p>
          <a:p>
            <a:pPr>
              <a:buNone/>
            </a:pP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ŽENSKÉHO</a:t>
            </a:r>
            <a:endParaRPr lang="cs-CZ" sz="3200" b="1" i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20688"/>
            <a:ext cx="773641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ROZLIŠTE  DRUHY  PŘÍDAVNÝCH  JMEN 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 ODŮVODNĚTE  PRAVOPIS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Pav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peří,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sousedov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děti,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čarodějov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moc,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matčin_ starost,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vodn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mlýny, kvašen_ zelí,</a:t>
            </a: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Milanov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trpělivost,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srnč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kýta,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rychl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let,</a:t>
            </a: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pečliv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chlapci, zdrav_ včel_ med, </a:t>
            </a: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tepl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_m mlékem,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odvážn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horolezci,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odvážn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horolezec,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Daliborov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výkony,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Otov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muži.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měkké –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tvrdé –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přivlastňovací -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252580" cy="77251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M                 P            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Paví peří, sousedovy děti, čarodějova moc,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                          M                     T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matčina starost, vodní mlýny, kvašené zelí,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                                M                 T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Milanova trpělivost, srnčí kýta, rychlý let,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          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M                 T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pečliví chlapci, zdravý včelí med, teplým 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T                 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mlékem ,odvážní horolezci, odvážný horolezec,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P              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Daliborovy výkony, Otovi muži.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11760" y="764704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745637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148064" y="737455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1628800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7915" y="2463822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7915" y="3296681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347864" y="1628800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80112" y="1628800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00664" y="2467135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24128" y="2467135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56248" y="3321156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188696" y="3321156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156176" y="3321156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88096" y="4147719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92080" y="4147719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2613" y="5002561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673691" y="5026766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25780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597</TotalTime>
  <Words>402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DRUHY PŘÍDAVNÝCH JMEN TVAROSLOVÍ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PŘÍPONY   PŘIVL.  PŘÍD.  JMEN:  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FULÍNOVÁ Šárka </dc:title>
  <dc:creator>OEM</dc:creator>
  <cp:lastModifiedBy>OEM</cp:lastModifiedBy>
  <cp:revision>23</cp:revision>
  <dcterms:created xsi:type="dcterms:W3CDTF">2010-07-03T12:55:02Z</dcterms:created>
  <dcterms:modified xsi:type="dcterms:W3CDTF">2011-11-18T11:23:00Z</dcterms:modified>
</cp:coreProperties>
</file>