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0" r:id="rId2"/>
    <p:sldId id="256" r:id="rId3"/>
    <p:sldId id="265" r:id="rId4"/>
    <p:sldId id="266" r:id="rId5"/>
    <p:sldId id="267" r:id="rId6"/>
    <p:sldId id="268" r:id="rId7"/>
    <p:sldId id="269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800700-18EF-4422-9CDA-4AF46FFCCCAA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340BFAC1-7624-43E4-9287-503EDD6D415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800700-18EF-4422-9CDA-4AF46FFCCCAA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0BFAC1-7624-43E4-9287-503EDD6D415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800700-18EF-4422-9CDA-4AF46FFCCCAA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340BFAC1-7624-43E4-9287-503EDD6D41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800700-18EF-4422-9CDA-4AF46FFCCCAA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0BFAC1-7624-43E4-9287-503EDD6D415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800700-18EF-4422-9CDA-4AF46FFCCCAA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0BFAC1-7624-43E4-9287-503EDD6D415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800700-18EF-4422-9CDA-4AF46FFCCCAA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0BFAC1-7624-43E4-9287-503EDD6D41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800700-18EF-4422-9CDA-4AF46FFCCCAA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0BFAC1-7624-43E4-9287-503EDD6D41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800700-18EF-4422-9CDA-4AF46FFCCCAA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0BFAC1-7624-43E4-9287-503EDD6D415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800700-18EF-4422-9CDA-4AF46FFCCCAA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340BFAC1-7624-43E4-9287-503EDD6D415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800700-18EF-4422-9CDA-4AF46FFCCCAA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0BFAC1-7624-43E4-9287-503EDD6D41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800700-18EF-4422-9CDA-4AF46FFCCCAA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0BFAC1-7624-43E4-9287-503EDD6D41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E800700-18EF-4422-9CDA-4AF46FFCCCAA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340BFAC1-7624-43E4-9287-503EDD6D415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61968966"/>
              </p:ext>
            </p:extLst>
          </p:nvPr>
        </p:nvGraphicFramePr>
        <p:xfrm>
          <a:off x="683568" y="5229200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Tvarosloví </a:t>
                      </a: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pro </a:t>
                      </a: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6. </a:t>
                      </a: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VY_32_INOVACE_08_Jmenné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tvary př. </a:t>
                      </a:r>
                      <a:r>
                        <a:rPr lang="cs-CZ" sz="2000" b="1" baseline="0" smtClean="0">
                          <a:latin typeface="Times New Roman"/>
                          <a:ea typeface="Calibri"/>
                          <a:cs typeface="Times New Roman"/>
                        </a:rPr>
                        <a:t>jmen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Fulínová</a:t>
                      </a:r>
                      <a:r>
                        <a:rPr lang="cs-CZ" sz="20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Šárka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436424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236296" y="5733256"/>
            <a:ext cx="1576264" cy="736104"/>
          </a:xfrm>
        </p:spPr>
        <p:txBody>
          <a:bodyPr/>
          <a:lstStyle/>
          <a:p>
            <a:r>
              <a:rPr lang="cs-CZ" sz="1100" b="1" dirty="0" smtClean="0">
                <a:latin typeface="Arial" pitchFamily="34" charset="0"/>
                <a:cs typeface="Arial" pitchFamily="34" charset="0"/>
              </a:rPr>
              <a:t>Šárka Fulínová</a:t>
            </a:r>
          </a:p>
          <a:p>
            <a:r>
              <a:rPr lang="cs-CZ" sz="1100" b="1" dirty="0" smtClean="0">
                <a:latin typeface="Arial" pitchFamily="34" charset="0"/>
                <a:cs typeface="Arial" pitchFamily="34" charset="0"/>
              </a:rPr>
              <a:t>2.ZŠ Dobříš</a:t>
            </a:r>
          </a:p>
          <a:p>
            <a:endParaRPr lang="cs-CZ" sz="1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sz="3200" b="1" i="1" u="sng" dirty="0" smtClean="0">
                <a:latin typeface="Arial" pitchFamily="34" charset="0"/>
                <a:cs typeface="Arial" pitchFamily="34" charset="0"/>
              </a:rPr>
              <a:t>Jmenné tvary přídavných jmen</a:t>
            </a:r>
            <a:br>
              <a:rPr lang="cs-CZ" sz="3200" b="1" i="1" u="sng" dirty="0" smtClean="0">
                <a:latin typeface="Arial" pitchFamily="34" charset="0"/>
                <a:cs typeface="Arial" pitchFamily="34" charset="0"/>
              </a:rPr>
            </a:br>
            <a:r>
              <a:rPr lang="cs-CZ" sz="3200" b="1" i="1" u="sng" dirty="0" smtClean="0">
                <a:latin typeface="Arial" pitchFamily="34" charset="0"/>
                <a:cs typeface="Arial" pitchFamily="34" charset="0"/>
              </a:rPr>
              <a:t>TVAROSLOVÍ</a:t>
            </a:r>
            <a:r>
              <a:rPr lang="cs-CZ" sz="1800" b="1" i="1" u="sng" dirty="0" smtClean="0"/>
              <a:t/>
            </a:r>
            <a:br>
              <a:rPr lang="cs-CZ" sz="1800" b="1" i="1" u="sng" dirty="0" smtClean="0"/>
            </a:br>
            <a:endParaRPr lang="cs-CZ" b="1" i="1" u="sng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692696"/>
            <a:ext cx="8073044" cy="624786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i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JMENNÉ  TVARY  PŘÍDAVNÝCH  JMEN</a:t>
            </a:r>
          </a:p>
          <a:p>
            <a:endParaRPr lang="cs-CZ" sz="3200" b="1" i="1" u="sng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Některá přídavná jména mají v 1.p. (4.p) </a:t>
            </a:r>
            <a:r>
              <a:rPr lang="cs-CZ" sz="28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tvary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jmenné: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                 </a:t>
            </a:r>
            <a:r>
              <a:rPr lang="cs-CZ" sz="28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r. mužský      r. ženský      r. střední</a:t>
            </a:r>
          </a:p>
          <a:p>
            <a:r>
              <a:rPr lang="cs-CZ" sz="28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1.p.č.j.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    zdráv(ten)   zdráva (ta)   zdrávo (to)</a:t>
            </a:r>
          </a:p>
          <a:p>
            <a:r>
              <a:rPr lang="cs-CZ" sz="28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1.p.mn.č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.    zdrávi (ti)   zdrávy  (ty)  zdráva  (ta)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                (život.)      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                zdrávy(-ty)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                (neživot.)</a:t>
            </a:r>
          </a:p>
          <a:p>
            <a:r>
              <a:rPr lang="cs-CZ" sz="28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4.p.č.mn.   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zdrávy (ty)  </a:t>
            </a: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476672"/>
            <a:ext cx="9097440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u="sng" dirty="0" smtClean="0">
                <a:latin typeface="Arial" pitchFamily="34" charset="0"/>
                <a:cs typeface="Arial" pitchFamily="34" charset="0"/>
              </a:rPr>
              <a:t>Tyto tvary se používají: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v </a:t>
            </a:r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přísudku jmenném se sponou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( a v doplňku).</a:t>
            </a: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Např.: Chlapci jsou zdrávi. Dívky jsou zdrávy.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        Děti jsou zdrávy. Chlapec se cítil zdráv.</a:t>
            </a: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b="1" u="sng" dirty="0" smtClean="0">
                <a:latin typeface="Arial" pitchFamily="34" charset="0"/>
                <a:cs typeface="Arial" pitchFamily="34" charset="0"/>
              </a:rPr>
              <a:t>Přídavné jméno se shoduje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v rodě (životnosti),</a:t>
            </a: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čísle  a pádě s řídícím podstatným jménem.            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332656"/>
            <a:ext cx="7834196" cy="61247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i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VĚTY DEJTE DO MNOŽNÉHO ČÍSLA.</a:t>
            </a:r>
          </a:p>
          <a:p>
            <a:endParaRPr lang="cs-CZ" sz="2800" b="1" i="1" u="sng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Dívka byla šťastna. Vrátil se z výpravy živ </a:t>
            </a: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a zdráv. Starý člověk se cítil podveden.</a:t>
            </a: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Olomoucký hráč byl s výkonem spokojen.</a:t>
            </a: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Po zápase byl pražský hokejista unaven.</a:t>
            </a: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Dítě bylo s prací brzy hotovo. Na jeho výkon </a:t>
            </a: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jsem zvědav. Přítel mi nezůstal nic dlužen.</a:t>
            </a:r>
          </a:p>
          <a:p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260648"/>
            <a:ext cx="8528297" cy="65556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i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Řešení</a:t>
            </a: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Dívky byly šťastny. Vrátili se z výpravy živi </a:t>
            </a: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a zdrávi. Staří lidé se cítili podvedeni. Olomoučtí 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hráči byli s výkony spokojeni. Po zápase byli</a:t>
            </a: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pražští hokejisté unaveni. Děti byly s pracemi</a:t>
            </a: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brzy hotovy. Na jejich výkony jsme zvědavi.</a:t>
            </a: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Přátelé mi nezůstali nic dlužni.</a:t>
            </a: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568780"/>
            <a:ext cx="5759450" cy="1914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2823256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585</TotalTime>
  <Words>265</Words>
  <Application>Microsoft Office PowerPoint</Application>
  <PresentationFormat>Předvádění na obrazovce (4:3)</PresentationFormat>
  <Paragraphs>61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Jmění</vt:lpstr>
      <vt:lpstr>Prezentace aplikace PowerPoint</vt:lpstr>
      <vt:lpstr>Jmenné tvary přídavných jmen TVAROSLOVÍ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TVAROSLOVÍ FULÍNOVÁ Šárka </dc:title>
  <dc:creator>OEM</dc:creator>
  <cp:lastModifiedBy>OEM</cp:lastModifiedBy>
  <cp:revision>20</cp:revision>
  <dcterms:created xsi:type="dcterms:W3CDTF">2010-07-03T12:55:02Z</dcterms:created>
  <dcterms:modified xsi:type="dcterms:W3CDTF">2011-11-18T11:22:48Z</dcterms:modified>
</cp:coreProperties>
</file>