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6" r:id="rId3"/>
    <p:sldId id="257" r:id="rId4"/>
    <p:sldId id="258" r:id="rId5"/>
    <p:sldId id="259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27147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VY_32_INOVACE_13_Druhy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číslovek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DRUHY ČÍSLOVEK</a:t>
            </a:r>
            <a:br>
              <a:rPr lang="cs-CZ" u="sng" dirty="0" smtClean="0"/>
            </a:br>
            <a:r>
              <a:rPr lang="cs-CZ" u="sng" dirty="0" smtClean="0"/>
              <a:t>Tvarosloví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805264"/>
            <a:ext cx="1618520" cy="504056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7822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ČÍSLOVKY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Jsou slova, která vyjadřují počet,</a:t>
            </a: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pořadí, množství druhů a kolikrát</a:t>
            </a: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se něco vyskytuje.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3433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Druhy číslovek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</a:t>
            </a:r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484784"/>
            <a:ext cx="3744416" cy="187220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ptáme se: KOLIK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1484784"/>
            <a:ext cx="3816424" cy="187220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ŘADOVÉ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ptáme se: KOLIKÁTÝ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568" y="3645024"/>
            <a:ext cx="3816424" cy="20162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NÁSOBNÉ</a:t>
            </a:r>
          </a:p>
          <a:p>
            <a:pPr algn="ctr"/>
            <a:r>
              <a:rPr lang="cs-CZ" sz="2800" dirty="0" smtClean="0"/>
              <a:t>ptáme se: KOLIKRÁT, KOLIKANÁSOBNÝ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860032" y="3645024"/>
            <a:ext cx="3816424" cy="20162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DRUHOVÉ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ptáme se: KOLIKERÝ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2119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Číslovky: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971600" y="2996952"/>
            <a:ext cx="3240360" cy="280831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URČITÉ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Př.: sto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>
            <a:stCxn id="2" idx="3"/>
          </p:cNvCxnSpPr>
          <p:nvPr/>
        </p:nvCxnSpPr>
        <p:spPr>
          <a:xfrm>
            <a:off x="2731051" y="1201108"/>
            <a:ext cx="3065085" cy="14358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stCxn id="2" idx="3"/>
          </p:cNvCxnSpPr>
          <p:nvPr/>
        </p:nvCxnSpPr>
        <p:spPr>
          <a:xfrm>
            <a:off x="2731051" y="1201108"/>
            <a:ext cx="40749" cy="1507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4932040" y="3140968"/>
            <a:ext cx="3240360" cy="2664296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NEURČITÉ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Př.: několik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12805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VYHLEDEJTE  ČÍSLOVKY  A  URČETE JEJICH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DRUH.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Troje, každý, sedmý, poslední, desatero, tři,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několikrát, všechno, sto, jednotka, padesát,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osmý, čtyřikrát, dvaadvacátý.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65246"/>
            <a:ext cx="551946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číslovka určitá – U, neurčitá - N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Troje – U, druhová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Každý – zájmeno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Sedmý – U, řadová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Poslední – přídavné jméno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Desatero – U, druhová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Několikrát – N, násobná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Tři – U, základní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494077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všechno – zájmeno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sto – U, základní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jednotka – podstatné jméno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padesát – U, základní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osmý – U, řadová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čtyřikrát – U, násobná</a:t>
            </a:r>
          </a:p>
          <a:p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dvaadvacátý – U, řadová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810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139</TotalTime>
  <Words>185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DRUHY ČÍSLOVEK Tvarosloví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OEM</dc:creator>
  <cp:lastModifiedBy>OEM</cp:lastModifiedBy>
  <cp:revision>13</cp:revision>
  <dcterms:created xsi:type="dcterms:W3CDTF">2010-07-07T07:52:39Z</dcterms:created>
  <dcterms:modified xsi:type="dcterms:W3CDTF">2011-11-18T11:21:17Z</dcterms:modified>
</cp:coreProperties>
</file>