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64" d="100"/>
          <a:sy n="64" d="100"/>
        </p:scale>
        <p:origin x="-1482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7DA2D4-3087-4DAC-81F6-3EF17FB27465}" type="datetimeFigureOut">
              <a:rPr lang="cs-CZ" smtClean="0"/>
              <a:pPr/>
              <a:t>19.11.2013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2DA810-3D93-4F39-A299-B05E94B8E64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7DA2D4-3087-4DAC-81F6-3EF17FB27465}" type="datetimeFigureOut">
              <a:rPr lang="cs-CZ" smtClean="0"/>
              <a:pPr/>
              <a:t>19.11.2013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2DA810-3D93-4F39-A299-B05E94B8E64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7DA2D4-3087-4DAC-81F6-3EF17FB27465}" type="datetimeFigureOut">
              <a:rPr lang="cs-CZ" smtClean="0"/>
              <a:pPr/>
              <a:t>19.11.2013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2DA810-3D93-4F39-A299-B05E94B8E64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7DA2D4-3087-4DAC-81F6-3EF17FB27465}" type="datetimeFigureOut">
              <a:rPr lang="cs-CZ" smtClean="0"/>
              <a:pPr/>
              <a:t>19.11.2013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2DA810-3D93-4F39-A299-B05E94B8E64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7DA2D4-3087-4DAC-81F6-3EF17FB27465}" type="datetimeFigureOut">
              <a:rPr lang="cs-CZ" smtClean="0"/>
              <a:pPr/>
              <a:t>19.11.2013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2DA810-3D93-4F39-A299-B05E94B8E64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7DA2D4-3087-4DAC-81F6-3EF17FB27465}" type="datetimeFigureOut">
              <a:rPr lang="cs-CZ" smtClean="0"/>
              <a:pPr/>
              <a:t>19.11.2013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2DA810-3D93-4F39-A299-B05E94B8E64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7DA2D4-3087-4DAC-81F6-3EF17FB27465}" type="datetimeFigureOut">
              <a:rPr lang="cs-CZ" smtClean="0"/>
              <a:pPr/>
              <a:t>19.11.2013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2DA810-3D93-4F39-A299-B05E94B8E64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7DA2D4-3087-4DAC-81F6-3EF17FB27465}" type="datetimeFigureOut">
              <a:rPr lang="cs-CZ" smtClean="0"/>
              <a:pPr/>
              <a:t>19.11.2013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2DA810-3D93-4F39-A299-B05E94B8E64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7DA2D4-3087-4DAC-81F6-3EF17FB27465}" type="datetimeFigureOut">
              <a:rPr lang="cs-CZ" smtClean="0"/>
              <a:pPr/>
              <a:t>19.11.2013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2DA810-3D93-4F39-A299-B05E94B8E64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7DA2D4-3087-4DAC-81F6-3EF17FB27465}" type="datetimeFigureOut">
              <a:rPr lang="cs-CZ" smtClean="0"/>
              <a:pPr/>
              <a:t>19.11.2013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2DA810-3D93-4F39-A299-B05E94B8E64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7DA2D4-3087-4DAC-81F6-3EF17FB27465}" type="datetimeFigureOut">
              <a:rPr lang="cs-CZ" smtClean="0"/>
              <a:pPr/>
              <a:t>19.11.2013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2DA810-3D93-4F39-A299-B05E94B8E64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27DA2D4-3087-4DAC-81F6-3EF17FB27465}" type="datetimeFigureOut">
              <a:rPr lang="cs-CZ" smtClean="0"/>
              <a:pPr/>
              <a:t>19.11.2013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72DA810-3D93-4F39-A299-B05E94B8E64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1428729" y="1500178"/>
          <a:ext cx="6357982" cy="5000660"/>
        </p:xfrm>
        <a:graphic>
          <a:graphicData uri="http://schemas.openxmlformats.org/drawingml/2006/table">
            <a:tbl>
              <a:tblPr/>
              <a:tblGrid>
                <a:gridCol w="2351891"/>
                <a:gridCol w="4006091"/>
              </a:tblGrid>
              <a:tr h="35719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latin typeface="Times New Roman"/>
                          <a:ea typeface="Times New Roman"/>
                          <a:cs typeface="Times New Roman"/>
                        </a:rPr>
                        <a:t>Název</a:t>
                      </a:r>
                      <a:endParaRPr lang="cs-CZ" sz="1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latin typeface="Times New Roman"/>
                          <a:ea typeface="Calibri"/>
                          <a:cs typeface="Times New Roman"/>
                        </a:rPr>
                        <a:t>Matematická křížovka II.</a:t>
                      </a:r>
                      <a:endParaRPr lang="cs-CZ" sz="1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5719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>
                          <a:latin typeface="Times New Roman"/>
                          <a:ea typeface="Calibri"/>
                          <a:cs typeface="Times New Roman"/>
                        </a:rPr>
                        <a:t>Materiál slouží k zábavnému procvičení učiva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5719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Autor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Mgr. Zuzana Šmerdová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5719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Očekávaný výstup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Žák ovládá násobení do 1000 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5719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Ne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5719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Klíčová slova, pojmy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křížovka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5719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Vzdělávací oblast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Matematika a její aplikace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5719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DUM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5719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Žáci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5719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I. stupeň, základní vzdělávání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5719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Ověřeno dne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19.11.2013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5719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Třída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4. ročník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5719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Předmět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Matematika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5719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Učitel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Times New Roman"/>
                          <a:ea typeface="Times New Roman"/>
                          <a:cs typeface="Times New Roman"/>
                        </a:rPr>
                        <a:t>Mgr. Zuzana Šmerdová</a:t>
                      </a:r>
                      <a:endParaRPr lang="cs-CZ" sz="1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  <p:sp>
        <p:nvSpPr>
          <p:cNvPr id="5121" name="Rectangle 1"/>
          <p:cNvSpPr>
            <a:spLocks noChangeArrowheads="1"/>
          </p:cNvSpPr>
          <p:nvPr/>
        </p:nvSpPr>
        <p:spPr bwMode="auto">
          <a:xfrm>
            <a:off x="1428728" y="1071546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VZDĚLÁVACÍ  MATERIÁL kód: 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pic>
        <p:nvPicPr>
          <p:cNvPr id="5" name="Obrázek 4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28794" y="0"/>
            <a:ext cx="5072098" cy="89090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142976" y="500042"/>
            <a:ext cx="7209794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5400" b="1" u="sng" dirty="0" smtClean="0">
                <a:solidFill>
                  <a:srgbClr val="00B050"/>
                </a:solidFill>
              </a:rPr>
              <a:t>Matematická křížovka </a:t>
            </a:r>
            <a:r>
              <a:rPr lang="cs-CZ" sz="5400" b="1" u="sng" dirty="0" smtClean="0">
                <a:solidFill>
                  <a:srgbClr val="00B050"/>
                </a:solidFill>
              </a:rPr>
              <a:t>II.</a:t>
            </a:r>
            <a:endParaRPr lang="cs-CZ" sz="5400" b="1" u="sng" dirty="0">
              <a:solidFill>
                <a:srgbClr val="00B050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2285984" y="2214554"/>
            <a:ext cx="5500726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/>
              <a:t>Vypočítej a písmenka dopiš </a:t>
            </a:r>
          </a:p>
          <a:p>
            <a:r>
              <a:rPr lang="cs-CZ" sz="2800" b="1" dirty="0" smtClean="0"/>
              <a:t>ke správným číslům do tabulky.</a:t>
            </a:r>
            <a:endParaRPr lang="cs-CZ" sz="2800" b="1" dirty="0"/>
          </a:p>
        </p:txBody>
      </p:sp>
      <p:sp>
        <p:nvSpPr>
          <p:cNvPr id="4" name="Veselý obličej 3"/>
          <p:cNvSpPr/>
          <p:nvPr/>
        </p:nvSpPr>
        <p:spPr>
          <a:xfrm>
            <a:off x="3714744" y="3857628"/>
            <a:ext cx="1414466" cy="1557342"/>
          </a:xfrm>
          <a:prstGeom prst="smileyFace">
            <a:avLst/>
          </a:prstGeom>
          <a:noFill/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1071538" y="1071546"/>
          <a:ext cx="6929487" cy="88899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69943"/>
                <a:gridCol w="769943"/>
                <a:gridCol w="769943"/>
                <a:gridCol w="769943"/>
                <a:gridCol w="769943"/>
                <a:gridCol w="769943"/>
                <a:gridCol w="769943"/>
                <a:gridCol w="769943"/>
                <a:gridCol w="769943"/>
              </a:tblGrid>
              <a:tr h="88899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1000100" y="571480"/>
            <a:ext cx="70009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  560     150    240     150    160    810     300    490    480</a:t>
            </a:r>
            <a:endParaRPr lang="cs-CZ" sz="24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1785918" y="2428868"/>
            <a:ext cx="1673856" cy="36625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</a:rPr>
              <a:t>C = 70 X 7</a:t>
            </a:r>
          </a:p>
          <a:p>
            <a:endParaRPr lang="cs-CZ" sz="2800" b="1" dirty="0" smtClean="0">
              <a:solidFill>
                <a:srgbClr val="00B050"/>
              </a:solidFill>
            </a:endParaRPr>
          </a:p>
          <a:p>
            <a:r>
              <a:rPr lang="cs-CZ" sz="2800" b="1" dirty="0" smtClean="0">
                <a:solidFill>
                  <a:srgbClr val="00B050"/>
                </a:solidFill>
              </a:rPr>
              <a:t>N = 9 X 90</a:t>
            </a:r>
          </a:p>
          <a:p>
            <a:endParaRPr lang="cs-CZ" sz="2800" b="1" dirty="0" smtClean="0">
              <a:solidFill>
                <a:srgbClr val="00B050"/>
              </a:solidFill>
            </a:endParaRPr>
          </a:p>
          <a:p>
            <a:r>
              <a:rPr lang="cs-CZ" sz="2800" b="1" dirty="0" smtClean="0">
                <a:solidFill>
                  <a:srgbClr val="00B050"/>
                </a:solidFill>
              </a:rPr>
              <a:t>B = 60 X 4</a:t>
            </a:r>
          </a:p>
          <a:p>
            <a:endParaRPr lang="cs-CZ" sz="2800" b="1" dirty="0" smtClean="0">
              <a:solidFill>
                <a:srgbClr val="00B050"/>
              </a:solidFill>
            </a:endParaRPr>
          </a:p>
          <a:p>
            <a:r>
              <a:rPr lang="cs-CZ" sz="2800" b="1" dirty="0" smtClean="0">
                <a:solidFill>
                  <a:srgbClr val="00B050"/>
                </a:solidFill>
              </a:rPr>
              <a:t>E = 6 X 80</a:t>
            </a:r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5143504" y="2428868"/>
            <a:ext cx="1853392" cy="36625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</a:rPr>
              <a:t>T = 20 X 8</a:t>
            </a:r>
          </a:p>
          <a:p>
            <a:endParaRPr lang="cs-CZ" sz="2800" b="1" dirty="0" smtClean="0">
              <a:solidFill>
                <a:srgbClr val="00B050"/>
              </a:solidFill>
            </a:endParaRPr>
          </a:p>
          <a:p>
            <a:r>
              <a:rPr lang="cs-CZ" sz="2800" b="1" dirty="0" smtClean="0">
                <a:solidFill>
                  <a:srgbClr val="00B050"/>
                </a:solidFill>
              </a:rPr>
              <a:t>CH = 80 X 7</a:t>
            </a:r>
          </a:p>
          <a:p>
            <a:endParaRPr lang="cs-CZ" sz="2800" b="1" dirty="0" smtClean="0">
              <a:solidFill>
                <a:srgbClr val="00B050"/>
              </a:solidFill>
            </a:endParaRPr>
          </a:p>
          <a:p>
            <a:r>
              <a:rPr lang="cs-CZ" sz="2800" b="1" dirty="0" smtClean="0">
                <a:solidFill>
                  <a:srgbClr val="00B050"/>
                </a:solidFill>
              </a:rPr>
              <a:t>I = 30 X 10</a:t>
            </a:r>
          </a:p>
          <a:p>
            <a:endParaRPr lang="cs-CZ" sz="2800" b="1" dirty="0" smtClean="0">
              <a:solidFill>
                <a:srgbClr val="00B050"/>
              </a:solidFill>
            </a:endParaRPr>
          </a:p>
          <a:p>
            <a:r>
              <a:rPr lang="cs-CZ" sz="2800" b="1" dirty="0" smtClean="0">
                <a:solidFill>
                  <a:srgbClr val="00B050"/>
                </a:solidFill>
              </a:rPr>
              <a:t>O = 3 X 50</a:t>
            </a:r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500166" y="2928934"/>
            <a:ext cx="3071834" cy="32004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Obdélník 2"/>
          <p:cNvSpPr/>
          <p:nvPr/>
        </p:nvSpPr>
        <p:spPr>
          <a:xfrm>
            <a:off x="1000100" y="857232"/>
            <a:ext cx="1513941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u="sng" dirty="0" smtClean="0"/>
              <a:t>Řešení :</a:t>
            </a:r>
            <a:endParaRPr lang="cs-CZ" sz="3200" b="1" u="sng" dirty="0"/>
          </a:p>
        </p:txBody>
      </p:sp>
      <p:sp>
        <p:nvSpPr>
          <p:cNvPr id="4" name="TextovéPole 3"/>
          <p:cNvSpPr txBox="1"/>
          <p:nvPr/>
        </p:nvSpPr>
        <p:spPr>
          <a:xfrm>
            <a:off x="5000628" y="2071678"/>
            <a:ext cx="3280513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00B050"/>
                </a:solidFill>
              </a:rPr>
              <a:t>CHOBOTNICE</a:t>
            </a:r>
            <a:endParaRPr lang="cs-CZ" sz="4400" b="1" dirty="0">
              <a:solidFill>
                <a:srgbClr val="00B050"/>
              </a:solidFill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714348" y="642918"/>
            <a:ext cx="4572000" cy="92333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/>
              <a:t>Použité zdroje :</a:t>
            </a:r>
          </a:p>
          <a:p>
            <a:endParaRPr lang="cs-CZ" dirty="0" smtClean="0"/>
          </a:p>
          <a:p>
            <a:r>
              <a:rPr lang="cs-CZ" dirty="0" smtClean="0"/>
              <a:t>www.office.microsoft.com</a:t>
            </a:r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21</TotalTime>
  <Words>145</Words>
  <Application>Microsoft Office PowerPoint</Application>
  <PresentationFormat>Předvádění na obrazovce (4:3)</PresentationFormat>
  <Paragraphs>52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sady Office</vt:lpstr>
      <vt:lpstr>Snímek 1</vt:lpstr>
      <vt:lpstr>Snímek 2</vt:lpstr>
      <vt:lpstr>Snímek 3</vt:lpstr>
      <vt:lpstr>Snímek 4</vt:lpstr>
      <vt:lpstr>Snímek 5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Zdena Šmerdová</dc:creator>
  <cp:lastModifiedBy>Zdena Šmerdová</cp:lastModifiedBy>
  <cp:revision>4</cp:revision>
  <dcterms:created xsi:type="dcterms:W3CDTF">2013-11-18T21:13:12Z</dcterms:created>
  <dcterms:modified xsi:type="dcterms:W3CDTF">2013-11-19T18:56:07Z</dcterms:modified>
</cp:coreProperties>
</file>