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62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351646"/>
              </p:ext>
            </p:extLst>
          </p:nvPr>
        </p:nvGraphicFramePr>
        <p:xfrm>
          <a:off x="552244" y="4797152"/>
          <a:ext cx="7848872" cy="1896617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945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VY_32_INOVACE_15_Pravidlo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pro psaní číslovek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PRAVIDLO PRO PSANÍ ČÍSLOVEK</a:t>
            </a:r>
            <a:br>
              <a:rPr lang="cs-CZ" sz="3200" u="sng" dirty="0" smtClean="0"/>
            </a:br>
            <a:r>
              <a:rPr lang="cs-CZ" sz="3200" u="sng" dirty="0" smtClean="0"/>
              <a:t>Tvarosloví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5589240"/>
            <a:ext cx="1402496" cy="648072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35196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Číslovky lze psát: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21 -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dvacet jeden,                          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jedenadvacet.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951 – devět set padesát jedna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devět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set jednapadesát             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341414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NAPIŠ  ČÍSLOVKY: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1 526 -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99 -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123 –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25 –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5 000 -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78770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1 526 – tisíc pět set dvacet šest, šestadvacet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99 – devadesát devět, devětadevadesát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123 – se sto dvaceti třemi, třiadvaceti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25 – dvacet pět, pětadvacet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5 000 – pět tisíc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4820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139</TotalTime>
  <Words>108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PRAVIDLO PRO PSANÍ ČÍSLOVEK Tvarosloví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OEM</dc:creator>
  <cp:lastModifiedBy>OEM</cp:lastModifiedBy>
  <cp:revision>13</cp:revision>
  <dcterms:created xsi:type="dcterms:W3CDTF">2010-07-07T07:52:39Z</dcterms:created>
  <dcterms:modified xsi:type="dcterms:W3CDTF">2011-11-18T11:20:50Z</dcterms:modified>
</cp:coreProperties>
</file>