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90" r:id="rId2"/>
    <p:sldId id="256" r:id="rId3"/>
    <p:sldId id="283" r:id="rId4"/>
    <p:sldId id="284" r:id="rId5"/>
    <p:sldId id="285" r:id="rId6"/>
    <p:sldId id="286" r:id="rId7"/>
    <p:sldId id="287" r:id="rId8"/>
    <p:sldId id="288" r:id="rId9"/>
    <p:sldId id="289" r:id="rId10"/>
    <p:sldId id="28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85E285-25F9-42FD-BC7D-A7EBC8239BC0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F85E285-25F9-42FD-BC7D-A7EBC8239BC0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5D63009-D9E2-43CA-A249-5C45001F416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0056336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Tvarosloví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pro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6.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VY_32_INOVACE_20_Slovesa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- opakování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64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i="1" u="sng" dirty="0" smtClean="0"/>
              <a:t>SLOVESA - opakování</a:t>
            </a:r>
            <a:endParaRPr lang="cs-CZ" b="1" i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452320" y="5805264"/>
            <a:ext cx="1123216" cy="498816"/>
          </a:xfrm>
        </p:spPr>
        <p:txBody>
          <a:bodyPr>
            <a:normAutofit fontScale="92500"/>
          </a:bodyPr>
          <a:lstStyle/>
          <a:p>
            <a:r>
              <a:rPr lang="cs-CZ" sz="1100" b="1" dirty="0" smtClean="0"/>
              <a:t>Šárka Fulínová</a:t>
            </a:r>
          </a:p>
          <a:p>
            <a:r>
              <a:rPr lang="cs-CZ" sz="1100" b="1" dirty="0" smtClean="0"/>
              <a:t>2.ZŠ Dobříš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332656"/>
            <a:ext cx="6078908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Určete osobu a číslo u sloves: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latím - 			zatočíš- 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rčíme – 		        utrhni -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o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bjevili – 		napište -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oláme – 		jsou -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b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ude psát - 		je -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704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46041" y="476672"/>
            <a:ext cx="6647974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latím – 1.os.,č.j 				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atočíš – 2.os.,č.j.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rčíme – 1.os.,č.mn.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u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trhni – 2.os.,č.j.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o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bjevili – 3.os.,č.mn.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apište – 2.os.,č.mn. 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57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764704"/>
            <a:ext cx="4690708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oláme – 1.os., č.mn.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j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sou – 3.os.,č.mn.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b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ude psát – 3.os.,č.mn.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j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 – 3.os.,č.j.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477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051720" y="363915"/>
            <a:ext cx="5692584" cy="649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Určete u daných sloves čas:</a:t>
            </a:r>
          </a:p>
          <a:p>
            <a:endParaRPr lang="cs-CZ" sz="3200" b="1" u="sng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odnesu – budoucí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b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ude psát – budoucí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ili jste – minulý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oznáme – budoucí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mál se - minulý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95936" y="1340768"/>
            <a:ext cx="230425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427984" y="2215073"/>
            <a:ext cx="230425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970717" y="3356992"/>
            <a:ext cx="230425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283968" y="4221088"/>
            <a:ext cx="230425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970717" y="5229200"/>
            <a:ext cx="230425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6302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5776" y="548680"/>
            <a:ext cx="3961341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h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rabe – přítomný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yrostou – budoucí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o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hrozils – minulý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osílá – přítomný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j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edete – přítomný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ašlala - minulý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211960" y="548680"/>
            <a:ext cx="25202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788024" y="1353479"/>
            <a:ext cx="230425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644008" y="2420888"/>
            <a:ext cx="230425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6" name="Obdélník 5"/>
          <p:cNvSpPr/>
          <p:nvPr/>
        </p:nvSpPr>
        <p:spPr>
          <a:xfrm>
            <a:off x="4212861" y="3429000"/>
            <a:ext cx="230425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212861" y="4365104"/>
            <a:ext cx="230425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319972" y="5337800"/>
            <a:ext cx="2304256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7107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548680"/>
            <a:ext cx="7427033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Doplň mluvnické významy:</a:t>
            </a:r>
          </a:p>
          <a:p>
            <a:endParaRPr lang="cs-CZ" sz="3200" b="1" u="sng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                       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osoba           číslo      čas</a:t>
            </a: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o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dnesu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smál se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posílají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zastavíte se</a:t>
            </a: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budou škodit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96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796062"/>
            <a:ext cx="7811754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               osoba       číslo       čas</a:t>
            </a:r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o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dnesu               1.               j.           budoucí</a:t>
            </a:r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mál se               3.               j.           minulý</a:t>
            </a:r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osílají                3.               mn.       přítomný</a:t>
            </a:r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astavíte se        2.               mn.       budoucí</a:t>
            </a:r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b</a:t>
            </a:r>
            <a:r>
              <a:rPr lang="cs-CZ" sz="2800" b="1" smtClean="0">
                <a:latin typeface="Arial" pitchFamily="34" charset="0"/>
                <a:cs typeface="Arial" pitchFamily="34" charset="0"/>
              </a:rPr>
              <a:t>udou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škodit      3.               mn.       budoucí 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737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92696"/>
            <a:ext cx="5759450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517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337</TotalTime>
  <Words>160</Words>
  <Application>Microsoft Office PowerPoint</Application>
  <PresentationFormat>Předvádění na obrazovce (4:3)</PresentationFormat>
  <Paragraphs>85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Slunovrat</vt:lpstr>
      <vt:lpstr>Prezentace aplikace PowerPoint</vt:lpstr>
      <vt:lpstr>SLOVESA - opakování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SLOVESA</dc:title>
  <dc:creator>OEM</dc:creator>
  <cp:lastModifiedBy>OEM</cp:lastModifiedBy>
  <cp:revision>21</cp:revision>
  <dcterms:created xsi:type="dcterms:W3CDTF">2010-07-08T08:12:08Z</dcterms:created>
  <dcterms:modified xsi:type="dcterms:W3CDTF">2011-11-18T11:19:24Z</dcterms:modified>
</cp:coreProperties>
</file>