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6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1821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59" autoAdjust="0"/>
    <p:restoredTop sz="86323" autoAdjust="0"/>
  </p:normalViewPr>
  <p:slideViewPr>
    <p:cSldViewPr>
      <p:cViewPr varScale="1">
        <p:scale>
          <a:sx n="63" d="100"/>
          <a:sy n="63" d="100"/>
        </p:scale>
        <p:origin x="-136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426E0-7808-419E-A6B8-DD0B7EC4641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93194-DB07-4A11-8728-E17F54AC54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426E0-7808-419E-A6B8-DD0B7EC4641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93194-DB07-4A11-8728-E17F54AC54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426E0-7808-419E-A6B8-DD0B7EC4641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93194-DB07-4A11-8728-E17F54AC54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426E0-7808-419E-A6B8-DD0B7EC4641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93194-DB07-4A11-8728-E17F54AC54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426E0-7808-419E-A6B8-DD0B7EC4641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93194-DB07-4A11-8728-E17F54AC54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426E0-7808-419E-A6B8-DD0B7EC4641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93194-DB07-4A11-8728-E17F54AC54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426E0-7808-419E-A6B8-DD0B7EC4641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93194-DB07-4A11-8728-E17F54AC54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426E0-7808-419E-A6B8-DD0B7EC4641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93194-DB07-4A11-8728-E17F54AC54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426E0-7808-419E-A6B8-DD0B7EC4641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93194-DB07-4A11-8728-E17F54AC54B4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426E0-7808-419E-A6B8-DD0B7EC4641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93194-DB07-4A11-8728-E17F54AC54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426E0-7808-419E-A6B8-DD0B7EC4641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93194-DB07-4A11-8728-E17F54AC54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6F426E0-7808-419E-A6B8-DD0B7EC46411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5B93194-DB07-4A11-8728-E17F54AC54B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08GM\AppData\Local\Microsoft\Windows\Temporary Internet Files\Content.IE5\K0O7W0UI\MP9004491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16" y="16024"/>
            <a:ext cx="911238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5632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420888"/>
            <a:ext cx="9144000" cy="4437112"/>
          </a:xfrm>
        </p:spPr>
        <p:txBody>
          <a:bodyPr/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název školy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: Základní škola a Mateřská škola Prysk, okres Česká Lípa, příspěvková organizace</a:t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autor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: Helena Petrůvová</a:t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název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: VY_52_INOVACE_05_PRVOUKA_LISTNATÉ STROMY A KEŘE</a:t>
            </a:r>
            <a:b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číslo projektu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: cz.1.07/1.4.00/21.1705</a:t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anotace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: prezentace je určena žákům 1. a 2. </a:t>
            </a:r>
            <a:r>
              <a:rPr lang="cs-CZ" sz="2400" smtClean="0">
                <a:solidFill>
                  <a:schemeClr val="accent4">
                    <a:lumMod val="50000"/>
                  </a:schemeClr>
                </a:solidFill>
              </a:rPr>
              <a:t>ročníku ZŠ 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k seznámení a procvičení znalostí o stromech a keřích</a:t>
            </a:r>
            <a:b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použita galerie Office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3" y="332656"/>
            <a:ext cx="6463291" cy="1368152"/>
          </a:xfrm>
        </p:spPr>
        <p:txBody>
          <a:bodyPr>
            <a:normAutofit/>
          </a:bodyPr>
          <a:lstStyle/>
          <a:p>
            <a:pPr algn="ctr"/>
            <a:endParaRPr lang="cs-CZ" sz="44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8640"/>
            <a:ext cx="6768751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5844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908720"/>
            <a:ext cx="7125113" cy="924475"/>
          </a:xfrm>
          <a:ln>
            <a:noFill/>
          </a:ln>
        </p:spPr>
        <p:txBody>
          <a:bodyPr/>
          <a:lstStyle/>
          <a:p>
            <a:pPr algn="ctr"/>
            <a:r>
              <a:rPr lang="cs-CZ" sz="4800" b="1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LISTNATÉ STROMY A KEŘE</a:t>
            </a:r>
            <a:endParaRPr lang="cs-CZ" sz="4800" b="1" dirty="0">
              <a:solidFill>
                <a:schemeClr val="accent4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018939" cy="365393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LISTY LISTNATÝCH STROMŮ NA PODZIM ZMĚNÍ BARVU A 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OPADAJÍ, PROTO JIM ČASTO ŘÍKÁME </a:t>
            </a:r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OPADAVÉ</a:t>
            </a:r>
          </a:p>
        </p:txBody>
      </p:sp>
    </p:spTree>
    <p:extLst>
      <p:ext uri="{BB962C8B-B14F-4D97-AF65-F5344CB8AC3E}">
        <p14:creationId xmlns:p14="http://schemas.microsoft.com/office/powerpoint/2010/main" val="4233873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2771800" y="1691602"/>
            <a:ext cx="3600400" cy="30963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3200" b="1" dirty="0" smtClean="0">
                <a:solidFill>
                  <a:schemeClr val="tx2">
                    <a:lumMod val="50000"/>
                  </a:schemeClr>
                </a:solidFill>
              </a:rPr>
              <a:t>LISTNATÉ STROMY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5" name="Přímá spojnice se šipkou 4"/>
          <p:cNvCxnSpPr>
            <a:stCxn id="3" idx="1"/>
          </p:cNvCxnSpPr>
          <p:nvPr/>
        </p:nvCxnSpPr>
        <p:spPr>
          <a:xfrm flipH="1" flipV="1">
            <a:off x="1979712" y="1691602"/>
            <a:ext cx="1319354" cy="45344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107504" y="571070"/>
            <a:ext cx="1872208" cy="15921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tx2">
                    <a:lumMod val="50000"/>
                  </a:schemeClr>
                </a:solidFill>
              </a:rPr>
              <a:t>JAVOR</a:t>
            </a:r>
            <a:endParaRPr lang="cs-CZ" sz="24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2195736" y="3573016"/>
            <a:ext cx="79208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539552" y="3302080"/>
            <a:ext cx="1656184" cy="15921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tx2">
                    <a:lumMod val="50000"/>
                  </a:schemeClr>
                </a:solidFill>
              </a:rPr>
              <a:t>LÍPA</a:t>
            </a:r>
            <a:endParaRPr lang="cs-CZ" sz="24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3299066" y="4561222"/>
            <a:ext cx="768878" cy="9560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Nadpis 25"/>
          <p:cNvSpPr>
            <a:spLocks noGrp="1"/>
          </p:cNvSpPr>
          <p:nvPr>
            <p:ph type="title"/>
          </p:nvPr>
        </p:nvSpPr>
        <p:spPr>
          <a:xfrm flipH="1">
            <a:off x="8253240" y="675725"/>
            <a:ext cx="4239639" cy="101587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3815916" y="33739"/>
            <a:ext cx="1512168" cy="13589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tx2">
                    <a:lumMod val="50000"/>
                  </a:schemeClr>
                </a:solidFill>
              </a:rPr>
              <a:t>BUK</a:t>
            </a:r>
            <a:endParaRPr lang="cs-CZ" sz="24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 flipV="1">
            <a:off x="5436096" y="1272770"/>
            <a:ext cx="1368152" cy="6455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vál 29"/>
          <p:cNvSpPr/>
          <p:nvPr/>
        </p:nvSpPr>
        <p:spPr>
          <a:xfrm>
            <a:off x="6936220" y="327306"/>
            <a:ext cx="1954881" cy="1502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tx2">
                    <a:lumMod val="50000"/>
                  </a:schemeClr>
                </a:solidFill>
              </a:rPr>
              <a:t>JASAN</a:t>
            </a:r>
            <a:endParaRPr lang="cs-CZ" sz="24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32" name="Přímá spojnice se šipkou 31"/>
          <p:cNvCxnSpPr/>
          <p:nvPr/>
        </p:nvCxnSpPr>
        <p:spPr>
          <a:xfrm>
            <a:off x="6372200" y="3333625"/>
            <a:ext cx="1080120" cy="2393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7407310" y="3032027"/>
            <a:ext cx="1815018" cy="175322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tx2">
                    <a:lumMod val="50000"/>
                  </a:schemeClr>
                </a:solidFill>
              </a:rPr>
              <a:t>BŘÍZA</a:t>
            </a:r>
            <a:endParaRPr lang="cs-CZ" sz="24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35" name="Přímá spojnice se šipkou 34"/>
          <p:cNvCxnSpPr/>
          <p:nvPr/>
        </p:nvCxnSpPr>
        <p:spPr>
          <a:xfrm>
            <a:off x="5436096" y="4365104"/>
            <a:ext cx="79208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vál 35"/>
          <p:cNvSpPr/>
          <p:nvPr/>
        </p:nvSpPr>
        <p:spPr>
          <a:xfrm>
            <a:off x="6084168" y="5229200"/>
            <a:ext cx="1368152" cy="13407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tx2">
                    <a:lumMod val="50000"/>
                  </a:schemeClr>
                </a:solidFill>
              </a:rPr>
              <a:t>DUB</a:t>
            </a:r>
            <a:endParaRPr lang="cs-CZ" sz="24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43" name="Přímá spojnice se šipkou 42"/>
          <p:cNvCxnSpPr/>
          <p:nvPr/>
        </p:nvCxnSpPr>
        <p:spPr>
          <a:xfrm flipV="1">
            <a:off x="4716016" y="1367168"/>
            <a:ext cx="0" cy="32443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ál 38"/>
          <p:cNvSpPr/>
          <p:nvPr/>
        </p:nvSpPr>
        <p:spPr>
          <a:xfrm>
            <a:off x="1763688" y="5517232"/>
            <a:ext cx="2538282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tx2">
                    <a:lumMod val="50000"/>
                  </a:schemeClr>
                </a:solidFill>
              </a:rPr>
              <a:t>JÍROVEC</a:t>
            </a:r>
            <a:endParaRPr lang="cs-CZ" sz="24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410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27" grpId="0" animBg="1"/>
      <p:bldP spid="30" grpId="0" animBg="1"/>
      <p:bldP spid="33" grpId="0" animBg="1"/>
      <p:bldP spid="36" grpId="0" animBg="1"/>
      <p:bldP spid="3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954726" y="1947652"/>
            <a:ext cx="3600400" cy="2739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LISTNATÉ KEŘE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6" name="Přímá spojnice se šipkou 5"/>
          <p:cNvCxnSpPr>
            <a:stCxn id="4" idx="3"/>
          </p:cNvCxnSpPr>
          <p:nvPr/>
        </p:nvCxnSpPr>
        <p:spPr>
          <a:xfrm flipH="1">
            <a:off x="2327316" y="4286177"/>
            <a:ext cx="1154676" cy="10492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ál 7"/>
          <p:cNvSpPr/>
          <p:nvPr/>
        </p:nvSpPr>
        <p:spPr>
          <a:xfrm>
            <a:off x="432048" y="4987580"/>
            <a:ext cx="1979712" cy="18722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HLOH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2411760" y="2057400"/>
            <a:ext cx="1260247" cy="4552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4" idx="7"/>
          </p:cNvCxnSpPr>
          <p:nvPr/>
        </p:nvCxnSpPr>
        <p:spPr>
          <a:xfrm flipV="1">
            <a:off x="6027860" y="1591060"/>
            <a:ext cx="1074308" cy="7578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4" idx="5"/>
          </p:cNvCxnSpPr>
          <p:nvPr/>
        </p:nvCxnSpPr>
        <p:spPr>
          <a:xfrm>
            <a:off x="6027860" y="4286177"/>
            <a:ext cx="1074308" cy="8332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ál 28"/>
          <p:cNvSpPr/>
          <p:nvPr/>
        </p:nvSpPr>
        <p:spPr>
          <a:xfrm>
            <a:off x="20734" y="154371"/>
            <a:ext cx="2526565" cy="2304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RŮŽE ŠÍPKOVÁ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6418659" y="163980"/>
            <a:ext cx="2175005" cy="18083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ŠEŘÍK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048" name="Ovál 2047"/>
          <p:cNvSpPr/>
          <p:nvPr/>
        </p:nvSpPr>
        <p:spPr>
          <a:xfrm>
            <a:off x="6945139" y="4703666"/>
            <a:ext cx="2038538" cy="20539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LÍSKA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3024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9" grpId="0" animBg="1"/>
      <p:bldP spid="31" grpId="0" animBg="1"/>
      <p:bldP spid="204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TAKTO VYPADAJÍ PLODY…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588463" y="1700808"/>
            <a:ext cx="5832648" cy="59269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67544" y="3734105"/>
            <a:ext cx="2412268" cy="217527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RŮŽE ŠÍPKOVÉ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08GM\AppData\Local\Microsoft\Windows\Temporary Internet Files\Content.IE5\COS8WGO0\MC9001232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93352"/>
            <a:ext cx="3384376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08GM\AppData\Local\Microsoft\Windows\Temporary Internet Files\Content.IE5\S7687CZ2\MC9001228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3739" y="852655"/>
            <a:ext cx="3510261" cy="2382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196930" y="2043925"/>
            <a:ext cx="12298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LÍSKY</a:t>
            </a:r>
          </a:p>
        </p:txBody>
      </p:sp>
      <p:pic>
        <p:nvPicPr>
          <p:cNvPr id="3092" name="Picture 20" descr="C:\Users\08GM\AppData\Local\Microsoft\Windows\Temporary Internet Files\Content.IE5\R5DYL6IX\MP9004337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90649"/>
            <a:ext cx="3340284" cy="276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4271881" y="3464243"/>
            <a:ext cx="14077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defTabSz="457200">
              <a:spcBef>
                <a:spcPct val="20000"/>
              </a:spcBef>
              <a:spcAft>
                <a:spcPts val="600"/>
              </a:spcAft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400" b="1" dirty="0">
                <a:solidFill>
                  <a:srgbClr val="66822D">
                    <a:lumMod val="75000"/>
                  </a:srgbClr>
                </a:solidFill>
              </a:rPr>
              <a:t>HLOHU</a:t>
            </a:r>
          </a:p>
        </p:txBody>
      </p:sp>
    </p:spTree>
    <p:extLst>
      <p:ext uri="{BB962C8B-B14F-4D97-AF65-F5344CB8AC3E}">
        <p14:creationId xmlns:p14="http://schemas.microsoft.com/office/powerpoint/2010/main" val="2493282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23907"/>
            <a:ext cx="7027765" cy="924475"/>
          </a:xfrm>
        </p:spPr>
        <p:txBody>
          <a:bodyPr/>
          <a:lstStyle/>
          <a:p>
            <a:r>
              <a:rPr lang="cs-CZ" dirty="0" smtClean="0"/>
              <a:t>TAKTO VYPADÁ…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1331640" y="1789027"/>
            <a:ext cx="3147824" cy="5045073"/>
          </a:xfrm>
        </p:spPr>
        <p:txBody>
          <a:bodyPr/>
          <a:lstStyle/>
          <a:p>
            <a:r>
              <a:rPr lang="cs-CZ" dirty="0" smtClean="0"/>
              <a:t>                                                                                                                      </a:t>
            </a:r>
            <a:endParaRPr lang="cs-CZ" dirty="0"/>
          </a:p>
        </p:txBody>
      </p:sp>
      <p:pic>
        <p:nvPicPr>
          <p:cNvPr id="4098" name="Picture 2" descr="C:\Users\08GM\AppData\Local\Microsoft\Windows\Temporary Internet Files\Content.IE5\AM1I8PN9\MC90019330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36067" y="2206953"/>
            <a:ext cx="3471863" cy="3073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5344591" y="1052736"/>
            <a:ext cx="2698458" cy="741508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   LÍPA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5796136" y="2389189"/>
            <a:ext cx="2338419" cy="11838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JAVOR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104" name="Picture 8" descr="C:\Users\08GM\AppData\Local\Microsoft\Windows\Temporary Internet Files\Content.IE5\S7687CZ2\MC9000531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23907"/>
            <a:ext cx="1814170" cy="1669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08GM\AppData\Local\Microsoft\Windows\Temporary Internet Files\Content.IE5\AM1I8PN9\MC9003513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781" y="3861048"/>
            <a:ext cx="2304256" cy="2646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08GM\AppData\Local\Microsoft\Windows\Temporary Internet Files\Content.IE5\IR8SAAOO\MC9001233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58754"/>
            <a:ext cx="2753449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08GM\AppData\Local\Microsoft\Windows\Temporary Internet Files\Content.IE5\R5DYL6IX\MC9001228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98298"/>
            <a:ext cx="2573302" cy="2567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627785" y="1556792"/>
            <a:ext cx="14401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BŘÍZA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34940" y="6266929"/>
            <a:ext cx="16946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JÍROVEC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20072" y="5482206"/>
            <a:ext cx="164373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DUB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805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NA 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8856984" cy="14032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>
                <a:solidFill>
                  <a:schemeClr val="tx2">
                    <a:lumMod val="50000"/>
                  </a:schemeClr>
                </a:solidFill>
              </a:rPr>
              <a:t>Jak se mění stromy na podzim?</a:t>
            </a:r>
            <a:endParaRPr lang="cs-CZ" sz="28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1052736"/>
            <a:ext cx="8064896" cy="62835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>
                <a:solidFill>
                  <a:schemeClr val="tx2">
                    <a:lumMod val="50000"/>
                  </a:schemeClr>
                </a:solidFill>
              </a:rPr>
              <a:t>Vyjmenuj 3 listnaté stromy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08GM\AppData\Local\Microsoft\Windows\Temporary Internet Files\Content.IE5\HYLTD0DE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0648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7294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76650" y="620688"/>
            <a:ext cx="8676455" cy="924475"/>
          </a:xfrm>
        </p:spPr>
        <p:txBody>
          <a:bodyPr/>
          <a:lstStyle/>
          <a:p>
            <a:r>
              <a:rPr lang="cs-CZ" sz="2800" b="1" i="1" dirty="0" smtClean="0">
                <a:solidFill>
                  <a:schemeClr val="tx2">
                    <a:lumMod val="50000"/>
                  </a:schemeClr>
                </a:solidFill>
              </a:rPr>
              <a:t>Jakou barvu má plod růže šípkové?</a:t>
            </a:r>
            <a:endParaRPr lang="cs-CZ" sz="28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539552" y="1484784"/>
            <a:ext cx="7776864" cy="43762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>
                <a:solidFill>
                  <a:schemeClr val="tx2">
                    <a:lumMod val="50000"/>
                  </a:schemeClr>
                </a:solidFill>
              </a:rPr>
              <a:t>Umíš nakreslit plod dubu?</a:t>
            </a:r>
            <a:endParaRPr lang="cs-CZ" sz="28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187623" y="2017768"/>
            <a:ext cx="6190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----------------------------------</a:t>
            </a:r>
            <a:endParaRPr lang="cs-CZ" sz="14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863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246</TotalTime>
  <Words>98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Prezentace aplikace PowerPoint</vt:lpstr>
      <vt:lpstr>název školy: Základní škola a Mateřská škola Prysk, okres Česká Lípa, příspěvková organizace  autor: Helena Petrůvová  název: VY_52_INOVACE_05_PRVOUKA_LISTNATÉ STROMY A KEŘE  číslo projektu: cz.1.07/1.4.00/21.1705  anotace: prezentace je určena žákům 1. a 2. ročníku ZŠ  k seznámení a procvičení znalostí o stromech a keřích použita galerie Office</vt:lpstr>
      <vt:lpstr>LISTNATÉ STROMY A KEŘE</vt:lpstr>
      <vt:lpstr>Prezentace aplikace PowerPoint</vt:lpstr>
      <vt:lpstr>Prezentace aplikace PowerPoint</vt:lpstr>
      <vt:lpstr>TAKTO VYPADAJÍ PLODY…</vt:lpstr>
      <vt:lpstr>TAKTO VYPADÁ…</vt:lpstr>
      <vt:lpstr>ÚKOLY NA ZÁVĚR</vt:lpstr>
      <vt:lpstr>Jakou barvu má plod růže šípkové?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08GM</dc:creator>
  <cp:lastModifiedBy>08GM</cp:lastModifiedBy>
  <cp:revision>31</cp:revision>
  <dcterms:created xsi:type="dcterms:W3CDTF">2012-01-19T16:01:39Z</dcterms:created>
  <dcterms:modified xsi:type="dcterms:W3CDTF">2012-02-21T16:01:35Z</dcterms:modified>
</cp:coreProperties>
</file>