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Sdílení složek a souborů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operačním systému Windows 2008 nastavujeme sdílení souborů a složek obdobně jako u většiny OS </a:t>
            </a:r>
            <a:r>
              <a:rPr lang="cs-CZ" dirty="0" err="1" smtClean="0"/>
              <a:t>windows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Nastavení sdílení je ale složitější a podrobnější. Nastavujeme oprávnění, počet přistupujících uživatelů..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92867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Síťová složka sdílené složce (nezáleží na hloubce zanořených adresářů).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133333"/>
            <a:ext cx="3500462" cy="4724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15 </a:t>
            </a:r>
            <a:r>
              <a:rPr lang="cs-CZ" sz="3100" b="1" dirty="0" smtClean="0"/>
              <a:t>– </a:t>
            </a:r>
            <a:r>
              <a:rPr lang="cs-CZ" sz="3200" dirty="0" smtClean="0"/>
              <a:t>Sdílení složek a souborů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Sdílení složek a souborů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</a:t>
            </a:r>
            <a:r>
              <a:rPr lang="cs-CZ" dirty="0" smtClean="0"/>
              <a:t>Windows 2008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181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Sdílení složek a souborů</vt:lpstr>
      <vt:lpstr>Síťová složka sdílené složce (nezáleží na hloubce zanořených adresářů).</vt:lpstr>
      <vt:lpstr>Snímek 4</vt:lpstr>
      <vt:lpstr>Snímek 5</vt:lpstr>
      <vt:lpstr>Snímek 6</vt:lpstr>
      <vt:lpstr>Snímek 7</vt:lpstr>
      <vt:lpstr>Metodický list č. 15 – Sdílení složek a souborů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30</cp:revision>
  <dcterms:created xsi:type="dcterms:W3CDTF">2012-09-16T12:33:35Z</dcterms:created>
  <dcterms:modified xsi:type="dcterms:W3CDTF">2013-06-29T14:22:17Z</dcterms:modified>
</cp:coreProperties>
</file>