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F137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72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349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1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92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428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363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241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155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4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423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843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823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37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C90D9-4220-4402-BCD9-A88C56E4442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36DD8-E92D-4642-8777-F4594A8E1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71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61913" y="908720"/>
            <a:ext cx="6768752" cy="288032"/>
          </a:xfrm>
        </p:spPr>
        <p:txBody>
          <a:bodyPr>
            <a:normAutofit fontScale="90000"/>
          </a:bodyPr>
          <a:lstStyle/>
          <a:p>
            <a:endParaRPr lang="cs-CZ" sz="60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276872"/>
            <a:ext cx="8748464" cy="45811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>
                <a:solidFill>
                  <a:srgbClr val="003366"/>
                </a:solidFill>
              </a:rPr>
              <a:t>n</a:t>
            </a:r>
            <a:r>
              <a:rPr lang="cs-CZ" sz="2800" b="1" dirty="0" smtClean="0">
                <a:solidFill>
                  <a:srgbClr val="003366"/>
                </a:solidFill>
              </a:rPr>
              <a:t>ázev školy</a:t>
            </a:r>
            <a:r>
              <a:rPr lang="cs-CZ" sz="2800" dirty="0" smtClean="0">
                <a:solidFill>
                  <a:srgbClr val="003366"/>
                </a:solidFill>
              </a:rPr>
              <a:t>: Základní škola a Mateřská škola Prysk,       okres Česká Lípa, příspěvková organizace</a:t>
            </a:r>
          </a:p>
          <a:p>
            <a:pPr algn="l"/>
            <a:r>
              <a:rPr lang="cs-CZ" sz="2800" b="1" dirty="0" smtClean="0">
                <a:solidFill>
                  <a:srgbClr val="003366"/>
                </a:solidFill>
              </a:rPr>
              <a:t>autor</a:t>
            </a:r>
            <a:r>
              <a:rPr lang="cs-CZ" sz="2800" dirty="0" smtClean="0">
                <a:solidFill>
                  <a:srgbClr val="003366"/>
                </a:solidFill>
              </a:rPr>
              <a:t>: Helena Petrůvová</a:t>
            </a:r>
          </a:p>
          <a:p>
            <a:pPr algn="l"/>
            <a:r>
              <a:rPr lang="cs-CZ" sz="2800" b="1" dirty="0">
                <a:solidFill>
                  <a:srgbClr val="003366"/>
                </a:solidFill>
              </a:rPr>
              <a:t>n</a:t>
            </a:r>
            <a:r>
              <a:rPr lang="cs-CZ" sz="2800" b="1" dirty="0" smtClean="0">
                <a:solidFill>
                  <a:srgbClr val="003366"/>
                </a:solidFill>
              </a:rPr>
              <a:t>ázev</a:t>
            </a:r>
            <a:r>
              <a:rPr lang="cs-CZ" sz="2800" dirty="0" smtClean="0">
                <a:solidFill>
                  <a:srgbClr val="003366"/>
                </a:solidFill>
              </a:rPr>
              <a:t>: VY_52_INOVACE_10_PRVOUKA_OVOCE</a:t>
            </a:r>
          </a:p>
          <a:p>
            <a:pPr algn="l"/>
            <a:r>
              <a:rPr lang="cs-CZ" sz="2800" b="1" dirty="0">
                <a:solidFill>
                  <a:srgbClr val="003366"/>
                </a:solidFill>
              </a:rPr>
              <a:t>č</a:t>
            </a:r>
            <a:r>
              <a:rPr lang="cs-CZ" sz="2800" b="1" dirty="0" smtClean="0">
                <a:solidFill>
                  <a:srgbClr val="003366"/>
                </a:solidFill>
              </a:rPr>
              <a:t>íslo projektu</a:t>
            </a:r>
            <a:r>
              <a:rPr lang="cs-CZ" sz="2800" dirty="0" smtClean="0">
                <a:solidFill>
                  <a:srgbClr val="003366"/>
                </a:solidFill>
              </a:rPr>
              <a:t>: cz.1.07/1.4.00/21.1705</a:t>
            </a:r>
          </a:p>
          <a:p>
            <a:pPr algn="l"/>
            <a:r>
              <a:rPr lang="cs-CZ" sz="2800" b="1" dirty="0">
                <a:solidFill>
                  <a:srgbClr val="003366"/>
                </a:solidFill>
              </a:rPr>
              <a:t>a</a:t>
            </a:r>
            <a:r>
              <a:rPr lang="cs-CZ" sz="2800" b="1" dirty="0" smtClean="0">
                <a:solidFill>
                  <a:srgbClr val="003366"/>
                </a:solidFill>
              </a:rPr>
              <a:t>notace</a:t>
            </a:r>
            <a:r>
              <a:rPr lang="cs-CZ" sz="2800" dirty="0" smtClean="0">
                <a:solidFill>
                  <a:srgbClr val="003366"/>
                </a:solidFill>
              </a:rPr>
              <a:t>: prezentace je určena žákům 1. a 2. ročníku </a:t>
            </a:r>
            <a:r>
              <a:rPr lang="cs-CZ" sz="2800" dirty="0" smtClean="0">
                <a:solidFill>
                  <a:srgbClr val="003366"/>
                </a:solidFill>
              </a:rPr>
              <a:t> ZŠ      k seznámení </a:t>
            </a:r>
            <a:r>
              <a:rPr lang="cs-CZ" sz="2800" dirty="0" smtClean="0">
                <a:solidFill>
                  <a:srgbClr val="003366"/>
                </a:solidFill>
              </a:rPr>
              <a:t>a aktivnímu procvičení znalostí  o </a:t>
            </a:r>
            <a:r>
              <a:rPr lang="cs-CZ" sz="2800" dirty="0" smtClean="0">
                <a:solidFill>
                  <a:srgbClr val="003366"/>
                </a:solidFill>
              </a:rPr>
              <a:t>ovoci</a:t>
            </a:r>
          </a:p>
          <a:p>
            <a:pPr algn="l"/>
            <a:r>
              <a:rPr lang="cs-CZ" sz="2800" dirty="0">
                <a:solidFill>
                  <a:srgbClr val="003366"/>
                </a:solidFill>
              </a:rPr>
              <a:t>p</a:t>
            </a:r>
            <a:r>
              <a:rPr lang="cs-CZ" sz="2800" dirty="0" smtClean="0">
                <a:solidFill>
                  <a:srgbClr val="003366"/>
                </a:solidFill>
              </a:rPr>
              <a:t>oužita galerie Office</a:t>
            </a:r>
            <a:endParaRPr lang="cs-CZ" sz="2800" dirty="0" smtClean="0">
              <a:solidFill>
                <a:srgbClr val="0033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860" y="188640"/>
            <a:ext cx="7044859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16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sz="54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V ZAHRADÁCH A V SADECH PĚSTUJEME OVOCNÉ STROMY A KEŘE.</a:t>
            </a:r>
          </a:p>
          <a:p>
            <a:pPr marL="0" indent="0">
              <a:buNone/>
            </a:pPr>
            <a:endParaRPr lang="cs-CZ" sz="4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PLODY, KTERÉ NA NICH ROSTOU, JSOU ZDRAVÉ A CHUTNÉ. OBSAHUJÍ MNOHO VITAMÍNŮ.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01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POJMENUJTE OVOCE</a:t>
            </a:r>
            <a:endParaRPr lang="cs-CZ" sz="54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08GM\AppData\Local\Microsoft\Windows\Temporary Internet Files\Content.IE5\AM1I8PN9\MC9001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95406"/>
            <a:ext cx="3729243" cy="276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AM1I8PN9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IR8SAAOO\MC900193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80820"/>
            <a:ext cx="2979623" cy="3698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M\AppData\Local\Microsoft\Windows\Temporary Internet Files\Content.IE5\COS8WGO0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08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M\AppData\Local\Microsoft\Windows\Temporary Internet Files\Content.IE5\AM1I8PN9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" y="1205184"/>
            <a:ext cx="3820529" cy="254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702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863135" cy="58018"/>
          </a:xfrm>
        </p:spPr>
        <p:txBody>
          <a:bodyPr>
            <a:normAutofit fontScale="90000"/>
          </a:bodyPr>
          <a:lstStyle/>
          <a:p>
            <a:endParaRPr lang="cs-CZ" sz="54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08GM\AppData\Local\Microsoft\Windows\Temporary Internet Files\Content.IE5\HYLTD0DE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794" y="1432125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M\AppData\Local\Microsoft\Windows\Temporary Internet Files\Content.IE5\COS8WGO0\MC900193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54781"/>
            <a:ext cx="2864751" cy="316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M\AppData\Local\Microsoft\Windows\Temporary Internet Files\Content.IE5\S7687CZ2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759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COS8WGO0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149080"/>
            <a:ext cx="2185541" cy="21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M\AppData\Local\Microsoft\Windows\Temporary Internet Files\Content.IE5\COS8WGO0\MC900215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140" y="3138996"/>
            <a:ext cx="2462213" cy="165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DE4CGPLA\MC9000883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862" y="4769594"/>
            <a:ext cx="3078467" cy="169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M\AppData\Local\Microsoft\Windows\Temporary Internet Files\Content.IE5\S7687CZ2\MC9001935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622" y="666934"/>
            <a:ext cx="2498378" cy="247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K0O7W0UI\MC9003357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97" y="890495"/>
            <a:ext cx="2449991" cy="250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6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" y="274638"/>
            <a:ext cx="8927553" cy="1143000"/>
          </a:xfrm>
        </p:spPr>
        <p:txBody>
          <a:bodyPr>
            <a:normAutofit/>
          </a:bodyPr>
          <a:lstStyle/>
          <a:p>
            <a:pPr algn="r"/>
            <a:r>
              <a:rPr lang="cs-CZ" sz="54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 I EXOTICKÉ OVOCE?</a:t>
            </a:r>
            <a:endParaRPr lang="cs-CZ" sz="54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08GM\AppData\Local\Microsoft\Windows\Temporary Internet Files\Content.IE5\IR8SAAOO\MC9004368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3" y="1484784"/>
            <a:ext cx="2829016" cy="282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GM\AppData\Local\Microsoft\Windows\Temporary Internet Files\Content.IE5\R5DYL6IX\MC900193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956" y="3447678"/>
            <a:ext cx="1672597" cy="334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GM\AppData\Local\Microsoft\Windows\Temporary Internet Files\Content.IE5\DE4CGPLA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062" y="3762859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GM\AppData\Local\Microsoft\Windows\Temporary Internet Files\Content.IE5\COS8WGO0\MC900246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663" y="1105195"/>
            <a:ext cx="2952715" cy="215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08GM\AppData\Local\Microsoft\Windows\Temporary Internet Files\Content.IE5\K0O7W0UI\MC9002461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650" y="1002314"/>
            <a:ext cx="2839903" cy="225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08GM\AppData\Local\Microsoft\Windows\Temporary Internet Files\Content.IE5\R5DYL6IX\MC90024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049" y="4005064"/>
            <a:ext cx="2701771" cy="293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58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OVOCE</a:t>
            </a:r>
            <a:endParaRPr lang="cs-CZ" sz="54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54956"/>
            <a:ext cx="8640960" cy="5314404"/>
          </a:xfrm>
        </p:spPr>
        <p:txBody>
          <a:bodyPr/>
          <a:lstStyle/>
          <a:p>
            <a:pPr>
              <a:buClr>
                <a:srgbClr val="002060"/>
              </a:buClr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2060"/>
                </a:solidFill>
              </a:rPr>
              <a:t>MALVICE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Clr>
                <a:srgbClr val="002060"/>
              </a:buCl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SEMENA JSOU ULOŽENA V JÁDŘINCI</a:t>
            </a:r>
          </a:p>
          <a:p>
            <a:pPr>
              <a:buClr>
                <a:srgbClr val="002060"/>
              </a:buClr>
              <a:buFont typeface="Wingdings" pitchFamily="2" charset="2"/>
              <a:buChar char="v"/>
            </a:pPr>
            <a:endParaRPr lang="cs-CZ" sz="2800" b="1" dirty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  <a:buFont typeface="Wingdings" pitchFamily="2" charset="2"/>
              <a:buChar char="v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2060"/>
                </a:solidFill>
              </a:rPr>
              <a:t>PECKOVICE</a:t>
            </a:r>
            <a:endParaRPr lang="cs-CZ" sz="2800" u="sng" dirty="0" smtClean="0">
              <a:solidFill>
                <a:srgbClr val="002060"/>
              </a:solidFill>
            </a:endParaRPr>
          </a:p>
          <a:p>
            <a:pPr marL="0" indent="0">
              <a:buClr>
                <a:srgbClr val="002060"/>
              </a:buCl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MAJÍ PECKU</a:t>
            </a:r>
          </a:p>
          <a:p>
            <a:pPr>
              <a:buClr>
                <a:srgbClr val="002060"/>
              </a:buClr>
              <a:buFont typeface="Wingdings" pitchFamily="2" charset="2"/>
              <a:buChar char="v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2060"/>
                </a:solidFill>
              </a:rPr>
              <a:t>BOBULE 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OBSAHUJÍ ROZTROUŠENÁ SEMENA</a:t>
            </a:r>
            <a:endParaRPr lang="cs-CZ" sz="4000" b="1" u="sng" dirty="0">
              <a:solidFill>
                <a:srgbClr val="002060"/>
              </a:solidFill>
            </a:endParaRPr>
          </a:p>
        </p:txBody>
      </p:sp>
      <p:pic>
        <p:nvPicPr>
          <p:cNvPr id="4099" name="Picture 3" descr="C:\Users\08GM\AppData\Local\Microsoft\Windows\Temporary Internet Files\Content.IE5\R5DYL6IX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092" y="1268760"/>
            <a:ext cx="2371057" cy="247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M\AppData\Local\Microsoft\Windows\Temporary Internet Files\Content.IE5\AM1I8PN9\MC900112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80037" y="3203310"/>
            <a:ext cx="3313055" cy="246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M\AppData\Local\Microsoft\Windows\Temporary Internet Files\Content.IE5\IR8SAAOO\MC9004368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350" y="4437112"/>
            <a:ext cx="2343597" cy="231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82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Autofit/>
          </a:bodyPr>
          <a:lstStyle/>
          <a:p>
            <a:r>
              <a:rPr lang="cs-CZ" sz="50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MALVICE-PECKOVICE-BOBULE?</a:t>
            </a:r>
            <a:endParaRPr lang="cs-CZ" sz="5000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JABLKO        MALINA         BORŮVKA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HRUŠKA              RYBÍZ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HROZNOVÉ VÍNO                 OŘECH  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KIWI        OSTRUŽINA                                        BANÁNY                     MANDARINKY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BROSKEV        ANGREŠT      JAHODY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MERUŇKA      VIŠEŇ          ŠVESTKA</a:t>
            </a:r>
          </a:p>
          <a:p>
            <a:pPr marL="0" indent="0">
              <a:buNone/>
            </a:pPr>
            <a:endParaRPr lang="cs-CZ" sz="40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2030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4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0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NA ZÁVĚR</a:t>
            </a:r>
            <a:endParaRPr lang="cs-CZ" sz="5400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u="sng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OVOCE……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SKLÍZÍME NA PODZIM?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NA KEŘI?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SBÍRÁME V LESE?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U NÁS?</a:t>
            </a:r>
            <a:endParaRPr lang="cs-CZ" sz="4400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08GM\AppData\Local\Microsoft\Windows\Temporary Internet Files\Content.IE5\AM1I8PN9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15884"/>
            <a:ext cx="2654428" cy="158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148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OVOCE</vt:lpstr>
      <vt:lpstr>POJMENUJTE OVOCE</vt:lpstr>
      <vt:lpstr>Prezentace aplikace PowerPoint</vt:lpstr>
      <vt:lpstr>POZNÁŠ I EXOTICKÉ OVOCE?</vt:lpstr>
      <vt:lpstr>ROZDĚLENÍ OVOCE</vt:lpstr>
      <vt:lpstr>MALVICE-PECKOVICE-BOBULE?</vt:lpstr>
      <vt:lpstr>OTÁZKY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</dc:title>
  <dc:creator>08GM</dc:creator>
  <cp:lastModifiedBy>08GM</cp:lastModifiedBy>
  <cp:revision>20</cp:revision>
  <dcterms:created xsi:type="dcterms:W3CDTF">2012-02-01T18:58:34Z</dcterms:created>
  <dcterms:modified xsi:type="dcterms:W3CDTF">2012-02-21T16:29:08Z</dcterms:modified>
</cp:coreProperties>
</file>