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7" r:id="rId3"/>
    <p:sldId id="268" r:id="rId4"/>
    <p:sldId id="256" r:id="rId5"/>
    <p:sldId id="257" r:id="rId6"/>
    <p:sldId id="258" r:id="rId7"/>
    <p:sldId id="259" r:id="rId8"/>
    <p:sldId id="263" r:id="rId9"/>
    <p:sldId id="262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DEE396-4171-40E1-A590-B28A27E7BD89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84652-5C9E-4E72-ADEF-461007714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64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788E356-47B1-4809-80AA-0A25B4A2DA1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7097FA-D0FA-4945-91DE-1D8BB0ABF82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5870C5-2B96-4329-982A-9CEA17A08CA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30223"/>
              </p:ext>
            </p:extLst>
          </p:nvPr>
        </p:nvGraphicFramePr>
        <p:xfrm>
          <a:off x="900113" y="1628775"/>
          <a:ext cx="7569200" cy="451100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Kultura a umění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Můj anděl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3.-6.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2_10_VV_Můj anděl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9.10.2013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 Umění a kultura,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žáci zpracovávají výtvarně SVÉHO ANDĚL, volí si libovolnou techniku na čtvrtku A3.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50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88640"/>
            <a:ext cx="4572000" cy="1754326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r>
              <a:rPr lang="cs-CZ" sz="3600" b="1" dirty="0" smtClean="0"/>
              <a:t>Zkoušeli jste si někdy lehnout do sněhu na záda a vytvořit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6212600" y="1628800"/>
            <a:ext cx="2679880" cy="144655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SVÉHO </a:t>
            </a:r>
            <a:r>
              <a:rPr lang="cs-CZ" sz="4400" b="1" dirty="0" smtClean="0"/>
              <a:t>ANDĚLA</a:t>
            </a:r>
            <a:endParaRPr lang="cs-CZ" sz="4400" b="1" dirty="0"/>
          </a:p>
        </p:txBody>
      </p:sp>
      <p:pic>
        <p:nvPicPr>
          <p:cNvPr id="2050" name="Picture 2" descr="C:\Users\Ema\AppData\Local\Microsoft\Windows\Temporary Internet Files\Content.IE5\MMQ5EJA9\MP9004221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78119"/>
            <a:ext cx="5437447" cy="361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DDN7X588\MC900183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17032"/>
            <a:ext cx="1820570" cy="16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828836"/>
            <a:ext cx="7848872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z="2400" b="1" dirty="0" smtClean="0">
                <a:latin typeface="Calibri" pitchFamily="34" charset="0"/>
                <a:cs typeface="Arial" charset="0"/>
              </a:rPr>
              <a:t>BIBLE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z="2400" dirty="0" smtClean="0">
                <a:latin typeface="Calibri" pitchFamily="34" charset="0"/>
                <a:cs typeface="Arial" charset="0"/>
              </a:rPr>
              <a:t>Tu se mu ukázal anděl Páně …Když ho Zachariáš uviděl, zděsil se a padla na něho bázeň. </a:t>
            </a:r>
            <a:r>
              <a:rPr lang="cs-CZ" altLang="cs-CZ" sz="2400" b="1" dirty="0" smtClean="0">
                <a:latin typeface="Calibri" pitchFamily="34" charset="0"/>
                <a:cs typeface="Arial" charset="0"/>
              </a:rPr>
              <a:t>Anděl</a:t>
            </a:r>
            <a:r>
              <a:rPr lang="cs-CZ" altLang="cs-CZ" sz="2400" dirty="0" smtClean="0">
                <a:latin typeface="Calibri" pitchFamily="34" charset="0"/>
                <a:cs typeface="Arial" charset="0"/>
              </a:rPr>
              <a:t> mu řekl: „Neboj se Zachariáši, neboť tvoje prosba byla vyslyšena; tvá manželka Alžběta ti porodí syna a dáš mu jméno Jan. </a:t>
            </a:r>
            <a:r>
              <a:rPr lang="cs-CZ" altLang="cs-CZ" sz="2400" b="1" i="1" dirty="0" smtClean="0">
                <a:latin typeface="Calibri" pitchFamily="34" charset="0"/>
                <a:cs typeface="Arial" charset="0"/>
              </a:rPr>
              <a:t>Budeš mít radost a veselí…“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 sz="2400" dirty="0" smtClean="0">
              <a:latin typeface="Calibri" pitchFamily="34" charset="0"/>
              <a:cs typeface="Arial" charset="0"/>
            </a:endParaRPr>
          </a:p>
          <a:p>
            <a:pPr lvl="0" algn="just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z="2400" dirty="0" smtClean="0">
                <a:latin typeface="Calibri" pitchFamily="34" charset="0"/>
                <a:cs typeface="Arial" charset="0"/>
              </a:rPr>
              <a:t>…jméno té panny bylo Maria. Přistoupil k ní </a:t>
            </a:r>
            <a:r>
              <a:rPr lang="cs-CZ" altLang="cs-CZ" sz="2400" b="1" dirty="0" smtClean="0">
                <a:latin typeface="Calibri" pitchFamily="34" charset="0"/>
                <a:cs typeface="Arial" charset="0"/>
              </a:rPr>
              <a:t>anděl Gabriel </a:t>
            </a:r>
            <a:r>
              <a:rPr lang="cs-CZ" altLang="cs-CZ" sz="2400" dirty="0" smtClean="0">
                <a:latin typeface="Calibri" pitchFamily="34" charset="0"/>
                <a:cs typeface="Arial" charset="0"/>
              </a:rPr>
              <a:t>poslán od Boha a řekl: „Buď zdráva, milostí zahrnutá, Pán s tebou….Neboj se Maria, vždyť  jsi nalezla milost u Boha…</a:t>
            </a:r>
            <a:endParaRPr lang="cs-CZ" altLang="cs-CZ" sz="2400" dirty="0">
              <a:latin typeface="Calibri" pitchFamily="34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 dirty="0" smtClean="0">
              <a:latin typeface="Calibri" pitchFamily="34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 dirty="0">
              <a:latin typeface="Calibri" pitchFamily="34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908720"/>
            <a:ext cx="51845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ANDĚL</a:t>
            </a:r>
          </a:p>
          <a:p>
            <a:r>
              <a:rPr lang="cs-CZ" sz="2000" dirty="0" smtClean="0"/>
              <a:t>Boží posel</a:t>
            </a:r>
          </a:p>
          <a:p>
            <a:r>
              <a:rPr lang="cs-CZ" sz="2000" dirty="0" smtClean="0"/>
              <a:t>	Pomocník </a:t>
            </a:r>
            <a:endParaRPr lang="cs-CZ" sz="2000" dirty="0" smtClean="0"/>
          </a:p>
          <a:p>
            <a:r>
              <a:rPr lang="cs-CZ" sz="2000" dirty="0" smtClean="0"/>
              <a:t>		Ochránce</a:t>
            </a:r>
            <a:endParaRPr lang="cs-CZ" sz="2000" dirty="0" smtClean="0"/>
          </a:p>
          <a:p>
            <a:r>
              <a:rPr lang="cs-CZ" sz="2000" dirty="0" smtClean="0"/>
              <a:t>		Posel </a:t>
            </a:r>
            <a:r>
              <a:rPr lang="cs-CZ" sz="2000" dirty="0" smtClean="0"/>
              <a:t>pokoje, radost a naděje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114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72400" cy="1470025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ANDĚL - světlo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204864"/>
            <a:ext cx="6400800" cy="1752600"/>
          </a:xfrm>
          <a:noFill/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Ema\AppData\Local\Microsoft\Windows\Temporary Internet Files\Content.IE5\QJXWUCBX\MC900228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99" y="1988840"/>
            <a:ext cx="3974893" cy="468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Ema\Desktop\VV Anděl\P11500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85657" y="2733113"/>
            <a:ext cx="4499253" cy="33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42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8243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Vitráž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672408" cy="367240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</p:pic>
      <p:pic>
        <p:nvPicPr>
          <p:cNvPr id="1026" name="Picture 2" descr="C:\Users\Ema\AppData\Local\Microsoft\Windows\Temporary Internet Files\Content.IE5\TP26XMVT\MC9002406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3869"/>
            <a:ext cx="3753079" cy="523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6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Plastický anděl</a:t>
            </a:r>
            <a:endParaRPr lang="cs-CZ" dirty="0"/>
          </a:p>
        </p:txBody>
      </p:sp>
      <p:pic>
        <p:nvPicPr>
          <p:cNvPr id="1026" name="Picture 2" descr="C:\Users\Ema\Desktop\VV Anděl\P11500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9668" y="2392740"/>
            <a:ext cx="4383327" cy="328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Desktop\VV Anděl\P11500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12078" y="1544706"/>
            <a:ext cx="5087888" cy="381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75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Abstrakce</a:t>
            </a:r>
            <a:endParaRPr lang="cs-CZ" dirty="0"/>
          </a:p>
        </p:txBody>
      </p:sp>
      <p:pic>
        <p:nvPicPr>
          <p:cNvPr id="2050" name="Picture 2" descr="C:\Users\Ema\Desktop\VV Anděl\P115004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88846" y="1283761"/>
            <a:ext cx="5880653" cy="441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95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25760"/>
            <a:ext cx="8263488" cy="1143000"/>
          </a:xfrm>
        </p:spPr>
        <p:txBody>
          <a:bodyPr/>
          <a:lstStyle/>
          <a:p>
            <a:r>
              <a:rPr lang="cs-CZ" dirty="0" smtClean="0"/>
              <a:t>Tužka, tuš, barvy</a:t>
            </a:r>
            <a:endParaRPr lang="cs-CZ" dirty="0"/>
          </a:p>
        </p:txBody>
      </p:sp>
      <p:pic>
        <p:nvPicPr>
          <p:cNvPr id="3074" name="Picture 2" descr="C:\Users\Ema\Desktop\VV Anděl\P11500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32777" y="2185105"/>
            <a:ext cx="5026505" cy="376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Ema\Desktop\VV Anděl\P11500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83328" y="1537011"/>
            <a:ext cx="5413631" cy="406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80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3754"/>
            <a:ext cx="8229600" cy="1143000"/>
          </a:xfrm>
        </p:spPr>
        <p:txBody>
          <a:bodyPr/>
          <a:lstStyle/>
          <a:p>
            <a:r>
              <a:rPr lang="cs-CZ" dirty="0" smtClean="0"/>
              <a:t>Veselý anděl</a:t>
            </a:r>
            <a:endParaRPr lang="cs-CZ" dirty="0"/>
          </a:p>
        </p:txBody>
      </p:sp>
      <p:pic>
        <p:nvPicPr>
          <p:cNvPr id="3074" name="Picture 2" descr="C:\Users\Ema\Desktop\VV Anděl\P11500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85684" y="2077971"/>
            <a:ext cx="5321565" cy="399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Desktop\VV Anděl\P11500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36918" y="1859827"/>
            <a:ext cx="5304587" cy="397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24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…ale hlavně, aby to byl ten </a:t>
            </a:r>
            <a:r>
              <a:rPr lang="cs-CZ" dirty="0" smtClean="0"/>
              <a:t>Tvůj</a:t>
            </a:r>
            <a:br>
              <a:rPr lang="cs-CZ" dirty="0" smtClean="0"/>
            </a:br>
            <a:r>
              <a:rPr lang="cs-CZ" dirty="0" smtClean="0"/>
              <a:t>ANDĚL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89497" y="2006446"/>
            <a:ext cx="7738145" cy="40925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4400" dirty="0" smtClean="0"/>
              <a:t>Zvol si libovolnou techniku zpracování Tvého anděla</a:t>
            </a:r>
            <a:endParaRPr lang="cs-CZ" sz="4400" dirty="0"/>
          </a:p>
        </p:txBody>
      </p:sp>
      <p:pic>
        <p:nvPicPr>
          <p:cNvPr id="4098" name="Picture 2" descr="C:\Users\Ema\AppData\Local\Microsoft\Windows\Temporary Internet Files\Content.IE5\QJXWUCBX\MC9003491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287" y="3113948"/>
            <a:ext cx="3405759" cy="297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ma\AppData\Local\Microsoft\Windows\Temporary Internet Files\Content.IE5\MMQ5EJA9\MC9002326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62" y="3717032"/>
            <a:ext cx="2043668" cy="264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DDN7X588\MM9002868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015" y="985731"/>
            <a:ext cx="1784528" cy="121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3717032"/>
            <a:ext cx="22101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BARVY</a:t>
            </a:r>
          </a:p>
          <a:p>
            <a:r>
              <a:rPr lang="cs-CZ" sz="2400" b="1" dirty="0" smtClean="0"/>
              <a:t>PASTELKY</a:t>
            </a:r>
          </a:p>
          <a:p>
            <a:r>
              <a:rPr lang="cs-CZ" sz="2400" b="1" dirty="0" smtClean="0"/>
              <a:t>VOSKOVKY</a:t>
            </a:r>
          </a:p>
          <a:p>
            <a:r>
              <a:rPr lang="cs-CZ" sz="2400" b="1" dirty="0" smtClean="0"/>
              <a:t>BAREVNÝ PAPÍR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2924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 autora</a:t>
            </a:r>
          </a:p>
          <a:p>
            <a:r>
              <a:rPr lang="cs-CZ" dirty="0"/>
              <a:t>Galerie Klipart MS </a:t>
            </a:r>
            <a:r>
              <a:rPr lang="cs-CZ" dirty="0" smtClean="0"/>
              <a:t>Office</a:t>
            </a:r>
          </a:p>
          <a:p>
            <a:endParaRPr lang="cs-CZ" dirty="0"/>
          </a:p>
          <a:p>
            <a:r>
              <a:rPr lang="cs-CZ" dirty="0"/>
              <a:t>Bible , překlad 21. století. Vydal BIBLION, o. s., 2009. ISBN 978-80-87282-007.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45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190</TotalTime>
  <Words>252</Words>
  <Application>Microsoft Office PowerPoint</Application>
  <PresentationFormat>Předvádění na obrazovce (4:3)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ANDĚL - světlo</vt:lpstr>
      <vt:lpstr>Vitráž</vt:lpstr>
      <vt:lpstr>Plastický anděl</vt:lpstr>
      <vt:lpstr>Abstrakce</vt:lpstr>
      <vt:lpstr>Tužka, tuš, barvy</vt:lpstr>
      <vt:lpstr>Veselý anděl</vt:lpstr>
      <vt:lpstr>…ale hlavně, aby to byl ten Tvůj ANDĚL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ANDĚL</dc:title>
  <dc:creator>Ema</dc:creator>
  <cp:lastModifiedBy>Ema</cp:lastModifiedBy>
  <cp:revision>20</cp:revision>
  <dcterms:created xsi:type="dcterms:W3CDTF">2013-10-09T18:23:31Z</dcterms:created>
  <dcterms:modified xsi:type="dcterms:W3CDTF">2013-11-19T21:42:02Z</dcterms:modified>
</cp:coreProperties>
</file>