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9"/>
  </p:notesMasterIdLst>
  <p:sldIdLst>
    <p:sldId id="256" r:id="rId2"/>
    <p:sldId id="269" r:id="rId3"/>
    <p:sldId id="257" r:id="rId4"/>
    <p:sldId id="271" r:id="rId5"/>
    <p:sldId id="258" r:id="rId6"/>
    <p:sldId id="272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66FF33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22" autoAdjust="0"/>
  </p:normalViewPr>
  <p:slideViewPr>
    <p:cSldViewPr>
      <p:cViewPr>
        <p:scale>
          <a:sx n="76" d="100"/>
          <a:sy n="76" d="100"/>
        </p:scale>
        <p:origin x="-1206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15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785786" y="2857496"/>
            <a:ext cx="7929618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857224" y="3500438"/>
            <a:ext cx="52138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VY_32_INOVACE_30_07_HV9_Skála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57224" y="3929066"/>
            <a:ext cx="294753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Trampská píseň</a:t>
            </a:r>
          </a:p>
          <a:p>
            <a:endParaRPr lang="cs-CZ" sz="20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</a:endParaRPr>
          </a:p>
          <a:p>
            <a:pPr lvl="0"/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Hudební výchova na 2. stupni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885507" y="4357694"/>
            <a:ext cx="69585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Trampská píseň, její vznik, vývoj a představitelé</a:t>
            </a:r>
          </a:p>
          <a:p>
            <a:pPr lvl="0" algn="ctr"/>
            <a:endParaRPr lang="cs-CZ" sz="20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785786" y="357166"/>
            <a:ext cx="7429552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Trampská píseň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3143272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Autofit/>
          </a:bodyPr>
          <a:lstStyle/>
          <a:p>
            <a:r>
              <a:rPr lang="cs-CZ" sz="2400" dirty="0" smtClean="0"/>
              <a:t>Materiál seznamuje žáky s trampskou písní, jejím vznikem, vývojem a hlavními představiteli </a:t>
            </a:r>
          </a:p>
          <a:p>
            <a:r>
              <a:rPr lang="cs-CZ" sz="2400" dirty="0" smtClean="0"/>
              <a:t>Obsah je pro žáky 9. ročníku a je určen pro interaktivní tabuli</a:t>
            </a:r>
          </a:p>
          <a:p>
            <a:r>
              <a:rPr lang="cs-CZ" sz="2400" dirty="0" smtClean="0"/>
              <a:t>Nabyté vědomosti si žáci mohou ověřit v závěrečných otázkách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2976" y="285728"/>
            <a:ext cx="7239000" cy="680068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Trampská píseň</a:t>
            </a:r>
            <a:endParaRPr lang="cs-CZ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4282" y="1571612"/>
            <a:ext cx="8786874" cy="175432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66"/>
                </a:solidFill>
              </a:rPr>
              <a:t>Trampská píseň </a:t>
            </a:r>
            <a:r>
              <a:rPr lang="cs-CZ" sz="3600" dirty="0" smtClean="0">
                <a:solidFill>
                  <a:schemeClr val="tx1"/>
                </a:solidFill>
              </a:rPr>
              <a:t>je zvláštním odvětvím českého folku, které vzniklo společně s trampingem a skautingem ve 20.-30. letech</a:t>
            </a:r>
            <a:endParaRPr lang="cs-CZ" sz="3600" i="1" dirty="0">
              <a:solidFill>
                <a:srgbClr val="FF0066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7126" y="4071942"/>
            <a:ext cx="8786874" cy="23083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66"/>
                </a:solidFill>
              </a:rPr>
              <a:t>Trampský písničkáři </a:t>
            </a:r>
            <a:r>
              <a:rPr lang="cs-CZ" sz="3600" dirty="0" smtClean="0"/>
              <a:t>zpočátku tvořili jen pro své domovské osady, kam se o víkendech a prázdninách sjížděli. Přejímaly cizí nápěvy a později i tvořili písně vlastní</a:t>
            </a:r>
            <a:endParaRPr lang="cs-CZ" sz="3600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8186766" cy="680068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Trampská píseň</a:t>
            </a:r>
            <a:endParaRPr lang="cs-CZ" sz="3200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1412776"/>
            <a:ext cx="8358246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Obliba trampské písně postupně rostla, až se koncem </a:t>
            </a:r>
            <a:r>
              <a:rPr lang="cs-CZ" sz="3200" dirty="0" smtClean="0">
                <a:solidFill>
                  <a:srgbClr val="FF0066"/>
                </a:solidFill>
              </a:rPr>
              <a:t>30. let </a:t>
            </a:r>
            <a:r>
              <a:rPr lang="cs-CZ" sz="3200" dirty="0" smtClean="0"/>
              <a:t>začaly trampské sbory nahrávat pro </a:t>
            </a:r>
            <a:r>
              <a:rPr lang="cs-CZ" sz="3200" dirty="0" smtClean="0">
                <a:solidFill>
                  <a:srgbClr val="FF0066"/>
                </a:solidFill>
              </a:rPr>
              <a:t>gramofonové společnosti</a:t>
            </a:r>
            <a:endParaRPr lang="cs-CZ" sz="3200" i="1" dirty="0">
              <a:solidFill>
                <a:srgbClr val="FF0066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5720" y="3284984"/>
            <a:ext cx="8358246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Období </a:t>
            </a:r>
            <a:r>
              <a:rPr lang="cs-CZ" sz="3200" dirty="0" smtClean="0">
                <a:solidFill>
                  <a:srgbClr val="FF0066"/>
                </a:solidFill>
              </a:rPr>
              <a:t>2. světové války </a:t>
            </a:r>
            <a:r>
              <a:rPr lang="cs-CZ" sz="3200" dirty="0" smtClean="0"/>
              <a:t>přineslo popularitě trampské písně </a:t>
            </a:r>
            <a:r>
              <a:rPr lang="cs-CZ" sz="3200" dirty="0" smtClean="0">
                <a:solidFill>
                  <a:srgbClr val="FF0066"/>
                </a:solidFill>
              </a:rPr>
              <a:t>značný pokles</a:t>
            </a:r>
            <a:r>
              <a:rPr lang="cs-CZ" sz="3200" dirty="0" smtClean="0"/>
              <a:t>, aktivní činnost vykazovaly jen mimopražské osady </a:t>
            </a:r>
            <a:endParaRPr lang="cs-CZ" sz="3200" dirty="0">
              <a:solidFill>
                <a:srgbClr val="FF0066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5720" y="5093682"/>
            <a:ext cx="8358246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V </a:t>
            </a:r>
            <a:r>
              <a:rPr lang="cs-CZ" sz="3200" dirty="0" smtClean="0">
                <a:solidFill>
                  <a:srgbClr val="FF0066"/>
                </a:solidFill>
              </a:rPr>
              <a:t>60. a 70. letech</a:t>
            </a:r>
            <a:r>
              <a:rPr lang="cs-CZ" sz="3200" dirty="0" smtClean="0"/>
              <a:t> dochází k </a:t>
            </a:r>
            <a:r>
              <a:rPr lang="cs-CZ" sz="3200" dirty="0" smtClean="0">
                <a:solidFill>
                  <a:srgbClr val="FF0066"/>
                </a:solidFill>
              </a:rPr>
              <a:t>rozmachu trampské písně</a:t>
            </a:r>
            <a:r>
              <a:rPr lang="cs-CZ" sz="3200" dirty="0" smtClean="0"/>
              <a:t>, nastupuje tzv. </a:t>
            </a:r>
            <a:r>
              <a:rPr lang="cs-CZ" sz="3200" dirty="0" smtClean="0">
                <a:solidFill>
                  <a:srgbClr val="FF0066"/>
                </a:solidFill>
              </a:rPr>
              <a:t>třetí generace </a:t>
            </a:r>
            <a:r>
              <a:rPr lang="cs-CZ" sz="3200" dirty="0" smtClean="0"/>
              <a:t>a přináší nové styly – </a:t>
            </a:r>
            <a:r>
              <a:rPr lang="cs-CZ" sz="3200" dirty="0" smtClean="0">
                <a:solidFill>
                  <a:srgbClr val="FF0066"/>
                </a:solidFill>
              </a:rPr>
              <a:t>country a folk</a:t>
            </a:r>
            <a:endParaRPr lang="cs-CZ" sz="3200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357166"/>
            <a:ext cx="7239000" cy="680068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Trampská píseň - představitelé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68052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HLAVNÍ PŘEDSTAVITELÉ</a:t>
            </a:r>
          </a:p>
          <a:p>
            <a:endParaRPr lang="cs-CZ" sz="3600" dirty="0"/>
          </a:p>
          <a:p>
            <a:r>
              <a:rPr lang="cs-CZ" sz="3600" dirty="0" smtClean="0"/>
              <a:t>RANGERS – PLAVCI</a:t>
            </a:r>
          </a:p>
          <a:p>
            <a:r>
              <a:rPr lang="cs-CZ" sz="3600" dirty="0" smtClean="0"/>
              <a:t>GREENHORNS – ZELENÁČI</a:t>
            </a:r>
          </a:p>
          <a:p>
            <a:r>
              <a:rPr lang="cs-CZ" sz="3600" dirty="0" smtClean="0"/>
              <a:t>SPIRITUAL KVINTET</a:t>
            </a:r>
          </a:p>
          <a:p>
            <a:r>
              <a:rPr lang="cs-CZ" sz="3600" dirty="0" smtClean="0"/>
              <a:t>BRATŘI NEDVĚDOVI</a:t>
            </a:r>
          </a:p>
          <a:p>
            <a:r>
              <a:rPr lang="cs-CZ" sz="3600" dirty="0" smtClean="0"/>
              <a:t>WABI DANĚK …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066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57200" y="2249424"/>
            <a:ext cx="8229600" cy="4325112"/>
          </a:xfrm>
        </p:spPr>
        <p:txBody>
          <a:bodyPr>
            <a:normAutofit/>
          </a:bodyPr>
          <a:lstStyle/>
          <a:p>
            <a:r>
              <a:rPr lang="cs-CZ" dirty="0" smtClean="0"/>
              <a:t>1. Kdy se u nás objevil pojem tramping?</a:t>
            </a:r>
          </a:p>
          <a:p>
            <a:r>
              <a:rPr lang="cs-CZ" dirty="0" smtClean="0">
                <a:solidFill>
                  <a:srgbClr val="FF0066"/>
                </a:solidFill>
              </a:rPr>
              <a:t>…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FF0066"/>
                </a:solidFill>
              </a:rPr>
              <a:t>ve 20. letech 20. století</a:t>
            </a:r>
            <a:endParaRPr lang="cs-CZ" dirty="0" smtClean="0">
              <a:solidFill>
                <a:srgbClr val="FF0066"/>
              </a:solidFill>
            </a:endParaRPr>
          </a:p>
          <a:p>
            <a:endParaRPr lang="cs-CZ" dirty="0" smtClean="0"/>
          </a:p>
          <a:p>
            <a:r>
              <a:rPr lang="cs-CZ" dirty="0" smtClean="0"/>
              <a:t>2. Kde vznikaly první trampské písně?</a:t>
            </a:r>
          </a:p>
          <a:p>
            <a:r>
              <a:rPr lang="cs-CZ" dirty="0" smtClean="0">
                <a:solidFill>
                  <a:srgbClr val="FF0066"/>
                </a:solidFill>
              </a:rPr>
              <a:t>…v osadách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3.Kdy docházelo k rozmachu trampské písně?</a:t>
            </a:r>
          </a:p>
          <a:p>
            <a:r>
              <a:rPr lang="cs-CZ" dirty="0" smtClean="0">
                <a:solidFill>
                  <a:srgbClr val="FF0066"/>
                </a:solidFill>
              </a:rPr>
              <a:t>…v 60. a 70. letech 20. století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400" dirty="0" smtClean="0"/>
              <a:t>CHARALAMBIDIS, </a:t>
            </a:r>
            <a:r>
              <a:rPr lang="cs-CZ" sz="1400" dirty="0" err="1" smtClean="0"/>
              <a:t>Alexandros</a:t>
            </a:r>
            <a:r>
              <a:rPr lang="cs-CZ" sz="1400" dirty="0" smtClean="0"/>
              <a:t>; PILKA, Jiří; CÍSAŘ, Zbyněk a kol. </a:t>
            </a:r>
            <a:r>
              <a:rPr lang="cs-CZ" sz="1400" i="1" dirty="0" smtClean="0"/>
              <a:t>Hudební výchova pro 9. ročník základní školy</a:t>
            </a:r>
            <a:r>
              <a:rPr lang="cs-CZ" sz="1400" dirty="0" smtClean="0"/>
              <a:t>. Praha 2: pedagogické, 1998, ISBN 80-7235-012-9.</a:t>
            </a:r>
          </a:p>
          <a:p>
            <a:pPr marL="0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1936</TotalTime>
  <Words>304</Words>
  <Application>Microsoft Office PowerPoint</Application>
  <PresentationFormat>Předvádění na obrazovce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Anotace:</vt:lpstr>
      <vt:lpstr>Trampská píseň</vt:lpstr>
      <vt:lpstr>Trampská píseň</vt:lpstr>
      <vt:lpstr>Trampská píseň - představitelé</vt:lpstr>
      <vt:lpstr>Otázky a úkoly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217</cp:revision>
  <dcterms:created xsi:type="dcterms:W3CDTF">2011-03-22T17:13:23Z</dcterms:created>
  <dcterms:modified xsi:type="dcterms:W3CDTF">2013-01-03T08:14:51Z</dcterms:modified>
</cp:coreProperties>
</file>