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72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5" d="100"/>
          <a:sy n="75" d="100"/>
        </p:scale>
        <p:origin x="-56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21386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VY_32_INOVACE_30_08_HV9_Skála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0192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Český hudební klasicismus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13853" y="4357694"/>
            <a:ext cx="73391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Klasicismus v Čechách, symfonie, sonáty a představitelé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Český hudební klasicismus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hudebním klasicismem v Čechách, se symfoniemi, sonátami a představiteli této doby</a:t>
            </a:r>
          </a:p>
          <a:p>
            <a:r>
              <a:rPr lang="cs-CZ" sz="2400" dirty="0" smtClean="0"/>
              <a:t>Obsah je pro žáky 9. ročníku a je určen pro interaktivní tabuli</a:t>
            </a:r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Hudební klasicismus v Čechách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i="1" u="sng" dirty="0" smtClean="0">
                <a:solidFill>
                  <a:srgbClr val="FF0066"/>
                </a:solidFill>
              </a:rPr>
              <a:t>Klasicismus </a:t>
            </a:r>
            <a:r>
              <a:rPr lang="cs-CZ" sz="3600" dirty="0" smtClean="0"/>
              <a:t>je umělecký styl založený na vyrovnanosti a harmoničnosti. V hudbě zahrnuje tvorbu zhruba v rozmezí let 1730 – 1820.</a:t>
            </a:r>
            <a:endParaRPr lang="cs-CZ" sz="3600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4429132"/>
            <a:ext cx="8786874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Hudba zde sloužila spíše k potěšení a k ozdobě života. Vůdčí roli měla hlavní melodie, ostatní hlasy sloužili jako doprovod.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Hudební klasicismus v Čechách</a:t>
            </a:r>
            <a:endParaRPr lang="cs-CZ" sz="36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1285860"/>
            <a:ext cx="8501122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Symfonie </a:t>
            </a:r>
            <a:r>
              <a:rPr lang="cs-CZ" sz="3200" dirty="0" smtClean="0">
                <a:solidFill>
                  <a:srgbClr val="FF0066"/>
                </a:solidFill>
              </a:rPr>
              <a:t>– </a:t>
            </a:r>
            <a:r>
              <a:rPr lang="cs-CZ" sz="3200" dirty="0" smtClean="0">
                <a:solidFill>
                  <a:schemeClr val="tx1"/>
                </a:solidFill>
              </a:rPr>
              <a:t>jedná se o </a:t>
            </a:r>
            <a:r>
              <a:rPr lang="cs-CZ" sz="3200" dirty="0" smtClean="0">
                <a:solidFill>
                  <a:srgbClr val="FF0066"/>
                </a:solidFill>
              </a:rPr>
              <a:t>čtyřvěté</a:t>
            </a:r>
            <a:r>
              <a:rPr lang="cs-CZ" sz="3200" dirty="0" smtClean="0">
                <a:solidFill>
                  <a:schemeClr val="tx1"/>
                </a:solidFill>
              </a:rPr>
              <a:t> orchestrální dílo </a:t>
            </a:r>
            <a:endParaRPr lang="cs-CZ" sz="3200" i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2132856"/>
            <a:ext cx="8501122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Sonáta – </a:t>
            </a:r>
            <a:r>
              <a:rPr lang="cs-CZ" sz="3200" dirty="0" smtClean="0">
                <a:solidFill>
                  <a:schemeClr val="tx1"/>
                </a:solidFill>
              </a:rPr>
              <a:t>je</a:t>
            </a:r>
            <a:r>
              <a:rPr lang="cs-CZ" sz="3200" dirty="0" smtClean="0">
                <a:solidFill>
                  <a:srgbClr val="FF0066"/>
                </a:solidFill>
              </a:rPr>
              <a:t> třídílná </a:t>
            </a:r>
            <a:r>
              <a:rPr lang="cs-CZ" sz="3200" dirty="0" smtClean="0">
                <a:solidFill>
                  <a:schemeClr val="tx1"/>
                </a:solidFill>
              </a:rPr>
              <a:t>hudební forma, skládající se z</a:t>
            </a:r>
            <a:r>
              <a:rPr lang="cs-CZ" sz="3200" dirty="0" smtClean="0">
                <a:solidFill>
                  <a:srgbClr val="FF0066"/>
                </a:solidFill>
              </a:rPr>
              <a:t> expozice, provedení a reprízy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3429000"/>
            <a:ext cx="4862344" cy="3046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Představitelé klasicismu:</a:t>
            </a:r>
          </a:p>
          <a:p>
            <a:r>
              <a:rPr lang="cs-CZ" sz="3200" dirty="0" smtClean="0">
                <a:solidFill>
                  <a:srgbClr val="FF0066"/>
                </a:solidFill>
              </a:rPr>
              <a:t>-JAN VÁCLAV STAMIC</a:t>
            </a:r>
          </a:p>
          <a:p>
            <a:r>
              <a:rPr lang="cs-CZ" sz="3200" dirty="0" smtClean="0">
                <a:solidFill>
                  <a:srgbClr val="FF0066"/>
                </a:solidFill>
              </a:rPr>
              <a:t>-JIŘÍ ANTONÍN BENDA</a:t>
            </a:r>
          </a:p>
          <a:p>
            <a:r>
              <a:rPr lang="cs-CZ" sz="3200" dirty="0" smtClean="0">
                <a:solidFill>
                  <a:srgbClr val="FF0066"/>
                </a:solidFill>
              </a:rPr>
              <a:t>-JOSEF MYSLIVEČEK</a:t>
            </a:r>
          </a:p>
          <a:p>
            <a:r>
              <a:rPr lang="cs-CZ" sz="3200" dirty="0" smtClean="0">
                <a:solidFill>
                  <a:srgbClr val="FF0066"/>
                </a:solidFill>
              </a:rPr>
              <a:t>-JAN LADISLAV DUSÍK</a:t>
            </a:r>
          </a:p>
          <a:p>
            <a:r>
              <a:rPr lang="cs-CZ" sz="3200" dirty="0" smtClean="0">
                <a:solidFill>
                  <a:srgbClr val="FF0066"/>
                </a:solidFill>
              </a:rPr>
              <a:t>-JAN JAKUB RYBA</a:t>
            </a:r>
            <a:endParaRPr lang="cs-CZ" sz="3200" dirty="0" smtClean="0">
              <a:solidFill>
                <a:srgbClr val="FF006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16414"/>
            <a:ext cx="2448272" cy="3301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Co jsou to </a:t>
            </a:r>
            <a:r>
              <a:rPr lang="cs-CZ" dirty="0" smtClean="0"/>
              <a:t>sonáty?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…třídílné hudební formy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Kdo vytvořil </a:t>
            </a:r>
            <a:r>
              <a:rPr lang="cs-CZ" dirty="0" smtClean="0"/>
              <a:t>Českou mši vánoční?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…Jana Jakub Ryba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K čemu sloužila hudba v období klasicismu?</a:t>
            </a:r>
            <a:endParaRPr lang="cs-CZ" dirty="0" smtClean="0"/>
          </a:p>
          <a:p>
            <a:r>
              <a:rPr lang="cs-CZ" smtClean="0">
                <a:solidFill>
                  <a:srgbClr val="FF0066"/>
                </a:solidFill>
              </a:rPr>
              <a:t>…</a:t>
            </a:r>
            <a:r>
              <a:rPr lang="cs-CZ" sz="2800"/>
              <a:t> </a:t>
            </a:r>
            <a:r>
              <a:rPr lang="cs-CZ" sz="2800" dirty="0" smtClean="0">
                <a:solidFill>
                  <a:srgbClr val="FF0066"/>
                </a:solidFill>
              </a:rPr>
              <a:t>h</a:t>
            </a:r>
            <a:r>
              <a:rPr lang="cs-CZ" sz="2800" smtClean="0">
                <a:solidFill>
                  <a:srgbClr val="FF0066"/>
                </a:solidFill>
              </a:rPr>
              <a:t>udba </a:t>
            </a:r>
            <a:r>
              <a:rPr lang="cs-CZ" sz="2800">
                <a:solidFill>
                  <a:srgbClr val="FF0066"/>
                </a:solidFill>
              </a:rPr>
              <a:t>zde </a:t>
            </a:r>
            <a:r>
              <a:rPr lang="cs-CZ" sz="2800" smtClean="0">
                <a:solidFill>
                  <a:srgbClr val="FF0066"/>
                </a:solidFill>
              </a:rPr>
              <a:t>sloužila </a:t>
            </a:r>
            <a:r>
              <a:rPr lang="cs-CZ" sz="2800" dirty="0">
                <a:solidFill>
                  <a:srgbClr val="FF0066"/>
                </a:solidFill>
              </a:rPr>
              <a:t>k potěšení a k ozdobě života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400" dirty="0"/>
              <a:t>AUTOR NEUVEDEN. </a:t>
            </a:r>
            <a:r>
              <a:rPr lang="cs-CZ" sz="1400" i="1" dirty="0"/>
              <a:t>wikimedia.org</a:t>
            </a:r>
            <a:r>
              <a:rPr lang="cs-CZ" sz="1400" dirty="0"/>
              <a:t> [online]. [cit. 3.1.2013]. Dostupný na WWW: http://upload.wikimedia.org/wikipedia/commons/f/fe/Myslivecek_josef1.jpg</a:t>
            </a:r>
            <a:endParaRPr lang="cs-CZ" sz="14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2005</TotalTime>
  <Words>269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Anotace:</vt:lpstr>
      <vt:lpstr>Hudební klasicismus v Čechách</vt:lpstr>
      <vt:lpstr>Hudební klasicismus v Čechách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219</cp:revision>
  <dcterms:created xsi:type="dcterms:W3CDTF">2011-03-22T17:13:23Z</dcterms:created>
  <dcterms:modified xsi:type="dcterms:W3CDTF">2013-01-03T20:57:01Z</dcterms:modified>
</cp:coreProperties>
</file>