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Default Extension="wdp" ContentType="image/vnd.ms-photo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62" r:id="rId3"/>
    <p:sldId id="257" r:id="rId4"/>
    <p:sldId id="258" r:id="rId5"/>
    <p:sldId id="259" r:id="rId6"/>
    <p:sldId id="263" r:id="rId7"/>
    <p:sldId id="260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39BE1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08" autoAdjust="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4DDC881-5AFE-41BF-B19E-637095713DBE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1A74D6F-2145-4EB9-9E27-DCE1CDB7B05B}">
      <dgm:prSet phldrT="[Text]"/>
      <dgm:spPr/>
      <dgm:t>
        <a:bodyPr/>
        <a:lstStyle/>
        <a:p>
          <a:r>
            <a:rPr lang="cs-CZ" dirty="0" smtClean="0"/>
            <a:t>H</a:t>
          </a:r>
          <a:endParaRPr lang="cs-CZ" dirty="0"/>
        </a:p>
      </dgm:t>
    </dgm:pt>
    <dgm:pt modelId="{9127926E-DA6E-4432-9AD0-86D632F2482F}" type="parTrans" cxnId="{4E26548A-4124-4E7C-A363-808FC31B0903}">
      <dgm:prSet/>
      <dgm:spPr/>
      <dgm:t>
        <a:bodyPr/>
        <a:lstStyle/>
        <a:p>
          <a:endParaRPr lang="cs-CZ"/>
        </a:p>
      </dgm:t>
    </dgm:pt>
    <dgm:pt modelId="{0D06638E-0EF7-4579-B89E-E8186D4DF26B}" type="sibTrans" cxnId="{4E26548A-4124-4E7C-A363-808FC31B0903}">
      <dgm:prSet/>
      <dgm:spPr/>
      <dgm:t>
        <a:bodyPr/>
        <a:lstStyle/>
        <a:p>
          <a:endParaRPr lang="cs-CZ"/>
        </a:p>
      </dgm:t>
    </dgm:pt>
    <dgm:pt modelId="{5146E684-286C-4E62-AF0F-B3EC2B7732EC}">
      <dgm:prSet phldrT="[Text]"/>
      <dgm:spPr/>
      <dgm:t>
        <a:bodyPr/>
        <a:lstStyle/>
        <a:p>
          <a:r>
            <a:rPr lang="cs-CZ" dirty="0" smtClean="0"/>
            <a:t>A</a:t>
          </a:r>
          <a:endParaRPr lang="cs-CZ" dirty="0"/>
        </a:p>
      </dgm:t>
    </dgm:pt>
    <dgm:pt modelId="{43AD00AB-E6D7-4586-BB33-136C22B30E51}" type="parTrans" cxnId="{13E037BF-F9F3-48BB-AF79-E16B5F5F8F51}">
      <dgm:prSet/>
      <dgm:spPr/>
      <dgm:t>
        <a:bodyPr/>
        <a:lstStyle/>
        <a:p>
          <a:endParaRPr lang="cs-CZ"/>
        </a:p>
      </dgm:t>
    </dgm:pt>
    <dgm:pt modelId="{EE900E05-D45A-4026-BD93-8D8C5E0224D1}" type="sibTrans" cxnId="{13E037BF-F9F3-48BB-AF79-E16B5F5F8F51}">
      <dgm:prSet/>
      <dgm:spPr/>
      <dgm:t>
        <a:bodyPr/>
        <a:lstStyle/>
        <a:p>
          <a:endParaRPr lang="cs-CZ"/>
        </a:p>
      </dgm:t>
    </dgm:pt>
    <dgm:pt modelId="{3F5A05E6-C21B-480E-935E-50B765C282DE}">
      <dgm:prSet phldrT="[Text]"/>
      <dgm:spPr/>
      <dgm:t>
        <a:bodyPr/>
        <a:lstStyle/>
        <a:p>
          <a:r>
            <a:rPr lang="cs-CZ" dirty="0" smtClean="0"/>
            <a:t>R</a:t>
          </a:r>
          <a:endParaRPr lang="cs-CZ" dirty="0"/>
        </a:p>
      </dgm:t>
    </dgm:pt>
    <dgm:pt modelId="{29AD61E3-D3E8-4A6B-9C98-6FCF05F0093B}" type="parTrans" cxnId="{C40D447B-0BF7-4D06-A9EE-C067CECEF095}">
      <dgm:prSet/>
      <dgm:spPr/>
      <dgm:t>
        <a:bodyPr/>
        <a:lstStyle/>
        <a:p>
          <a:endParaRPr lang="cs-CZ"/>
        </a:p>
      </dgm:t>
    </dgm:pt>
    <dgm:pt modelId="{ECCC3774-09C8-4355-8F45-E5DD7D0D0F37}" type="sibTrans" cxnId="{C40D447B-0BF7-4D06-A9EE-C067CECEF095}">
      <dgm:prSet/>
      <dgm:spPr/>
      <dgm:t>
        <a:bodyPr/>
        <a:lstStyle/>
        <a:p>
          <a:endParaRPr lang="cs-CZ"/>
        </a:p>
      </dgm:t>
    </dgm:pt>
    <dgm:pt modelId="{6FC28CF4-BBB5-4E0B-8C92-0466F39B5A6D}">
      <dgm:prSet phldrT="[Text]"/>
      <dgm:spPr/>
      <dgm:t>
        <a:bodyPr/>
        <a:lstStyle/>
        <a:p>
          <a:r>
            <a:rPr lang="cs-CZ" dirty="0" smtClean="0"/>
            <a:t>D</a:t>
          </a:r>
          <a:endParaRPr lang="cs-CZ" dirty="0"/>
        </a:p>
      </dgm:t>
    </dgm:pt>
    <dgm:pt modelId="{97395DF4-6447-4B7E-BCFA-160A62BCC5F6}" type="parTrans" cxnId="{6E205BBC-F2E4-47BF-A27C-0C043D877E86}">
      <dgm:prSet/>
      <dgm:spPr/>
      <dgm:t>
        <a:bodyPr/>
        <a:lstStyle/>
        <a:p>
          <a:endParaRPr lang="cs-CZ"/>
        </a:p>
      </dgm:t>
    </dgm:pt>
    <dgm:pt modelId="{9F9BBF71-017E-4ECE-BA03-81F9AD5E6EEA}" type="sibTrans" cxnId="{6E205BBC-F2E4-47BF-A27C-0C043D877E86}">
      <dgm:prSet/>
      <dgm:spPr/>
      <dgm:t>
        <a:bodyPr/>
        <a:lstStyle/>
        <a:p>
          <a:endParaRPr lang="cs-CZ"/>
        </a:p>
      </dgm:t>
    </dgm:pt>
    <dgm:pt modelId="{BC2D3676-182D-475D-A75D-8E26887B7A28}">
      <dgm:prSet phldrT="[Text]"/>
      <dgm:spPr/>
      <dgm:t>
        <a:bodyPr/>
        <a:lstStyle/>
        <a:p>
          <a:r>
            <a:rPr lang="cs-CZ" dirty="0" smtClean="0"/>
            <a:t>Č</a:t>
          </a:r>
          <a:endParaRPr lang="cs-CZ" dirty="0"/>
        </a:p>
      </dgm:t>
    </dgm:pt>
    <dgm:pt modelId="{D6B1BD28-8204-4463-A4E6-BBD30DC424D0}" type="parTrans" cxnId="{B66295A1-C6B1-4DFC-890B-8133DD8CACDD}">
      <dgm:prSet/>
      <dgm:spPr/>
      <dgm:t>
        <a:bodyPr/>
        <a:lstStyle/>
        <a:p>
          <a:endParaRPr lang="cs-CZ"/>
        </a:p>
      </dgm:t>
    </dgm:pt>
    <dgm:pt modelId="{7596682F-1D64-468D-9266-BB0AF2C018AD}" type="sibTrans" cxnId="{B66295A1-C6B1-4DFC-890B-8133DD8CACDD}">
      <dgm:prSet/>
      <dgm:spPr/>
      <dgm:t>
        <a:bodyPr/>
        <a:lstStyle/>
        <a:p>
          <a:endParaRPr lang="cs-CZ"/>
        </a:p>
      </dgm:t>
    </dgm:pt>
    <dgm:pt modelId="{07FBC779-176A-4811-AEA4-DB75ED5F03A4}">
      <dgm:prSet phldrT="[Text]"/>
      <dgm:spPr/>
      <dgm:t>
        <a:bodyPr/>
        <a:lstStyle/>
        <a:p>
          <a:r>
            <a:rPr lang="cs-CZ" dirty="0" smtClean="0"/>
            <a:t>A</a:t>
          </a:r>
          <a:endParaRPr lang="cs-CZ" dirty="0"/>
        </a:p>
      </dgm:t>
    </dgm:pt>
    <dgm:pt modelId="{9116AF2C-9208-48D6-9607-50BCA5E975C3}" type="parTrans" cxnId="{D237D9BD-1516-498B-BFC9-D43FD1F3E83A}">
      <dgm:prSet/>
      <dgm:spPr/>
      <dgm:t>
        <a:bodyPr/>
        <a:lstStyle/>
        <a:p>
          <a:endParaRPr lang="cs-CZ"/>
        </a:p>
      </dgm:t>
    </dgm:pt>
    <dgm:pt modelId="{439B5BED-6A0D-4C90-9253-EB5E89BA26B7}" type="sibTrans" cxnId="{D237D9BD-1516-498B-BFC9-D43FD1F3E83A}">
      <dgm:prSet/>
      <dgm:spPr/>
      <dgm:t>
        <a:bodyPr/>
        <a:lstStyle/>
        <a:p>
          <a:endParaRPr lang="cs-CZ"/>
        </a:p>
      </dgm:t>
    </dgm:pt>
    <dgm:pt modelId="{A492AE14-6C09-44E6-BE04-70B15130D6C6}">
      <dgm:prSet phldrT="[Text]"/>
      <dgm:spPr/>
      <dgm:t>
        <a:bodyPr/>
        <a:lstStyle/>
        <a:p>
          <a:r>
            <a:rPr lang="cs-CZ" dirty="0" smtClean="0"/>
            <a:t>N</a:t>
          </a:r>
          <a:endParaRPr lang="cs-CZ" dirty="0"/>
        </a:p>
      </dgm:t>
    </dgm:pt>
    <dgm:pt modelId="{C25D17CF-037A-4689-BE56-DE10C535D87F}" type="parTrans" cxnId="{AD331789-91DB-410E-9432-EE66B7975CAC}">
      <dgm:prSet/>
      <dgm:spPr/>
      <dgm:t>
        <a:bodyPr/>
        <a:lstStyle/>
        <a:p>
          <a:endParaRPr lang="cs-CZ"/>
        </a:p>
      </dgm:t>
    </dgm:pt>
    <dgm:pt modelId="{154E63F4-A1C8-4EF7-85F6-8C099D544F9D}" type="sibTrans" cxnId="{AD331789-91DB-410E-9432-EE66B7975CAC}">
      <dgm:prSet/>
      <dgm:spPr/>
      <dgm:t>
        <a:bodyPr/>
        <a:lstStyle/>
        <a:p>
          <a:endParaRPr lang="cs-CZ"/>
        </a:p>
      </dgm:t>
    </dgm:pt>
    <dgm:pt modelId="{D0650915-19E3-4C6B-9EFF-C99E7DDD1472}">
      <dgm:prSet phldrT="[Text]"/>
      <dgm:spPr/>
      <dgm:t>
        <a:bodyPr/>
        <a:lstStyle/>
        <a:p>
          <a:r>
            <a:rPr lang="cs-CZ" dirty="0" smtClean="0"/>
            <a:t>Y</a:t>
          </a:r>
          <a:endParaRPr lang="cs-CZ" dirty="0"/>
        </a:p>
      </dgm:t>
    </dgm:pt>
    <dgm:pt modelId="{9C3741D3-79FA-4943-9FC2-700B9096929B}" type="parTrans" cxnId="{DA41285F-9138-48B1-AEF3-E5993CF8B8CC}">
      <dgm:prSet/>
      <dgm:spPr/>
      <dgm:t>
        <a:bodyPr/>
        <a:lstStyle/>
        <a:p>
          <a:endParaRPr lang="cs-CZ"/>
        </a:p>
      </dgm:t>
    </dgm:pt>
    <dgm:pt modelId="{81E978B9-43C7-4095-A50A-A0D63D088EDC}" type="sibTrans" cxnId="{DA41285F-9138-48B1-AEF3-E5993CF8B8CC}">
      <dgm:prSet/>
      <dgm:spPr/>
      <dgm:t>
        <a:bodyPr/>
        <a:lstStyle/>
        <a:p>
          <a:endParaRPr lang="cs-CZ"/>
        </a:p>
      </dgm:t>
    </dgm:pt>
    <dgm:pt modelId="{18744DC6-26FE-48B5-89B7-A9AD4450F6B9}" type="pres">
      <dgm:prSet presAssocID="{D4DDC881-5AFE-41BF-B19E-637095713DBE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E3ED545-1216-4D1A-AB1D-76E33AC48318}" type="pres">
      <dgm:prSet presAssocID="{81A74D6F-2145-4EB9-9E27-DCE1CDB7B05B}" presName="node" presStyleLbl="node1" presStyleIdx="0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3751E9-965C-40BB-ABAF-F78D47205F5B}" type="pres">
      <dgm:prSet presAssocID="{0D06638E-0EF7-4579-B89E-E8186D4DF26B}" presName="sibTrans" presStyleLbl="sibTrans2D1" presStyleIdx="0" presStyleCnt="8"/>
      <dgm:spPr/>
      <dgm:t>
        <a:bodyPr/>
        <a:lstStyle/>
        <a:p>
          <a:endParaRPr lang="cs-CZ"/>
        </a:p>
      </dgm:t>
    </dgm:pt>
    <dgm:pt modelId="{41D3DCBC-DB41-40D4-A739-49E96C77CEB4}" type="pres">
      <dgm:prSet presAssocID="{0D06638E-0EF7-4579-B89E-E8186D4DF26B}" presName="connectorText" presStyleLbl="sibTrans2D1" presStyleIdx="0" presStyleCnt="8"/>
      <dgm:spPr/>
      <dgm:t>
        <a:bodyPr/>
        <a:lstStyle/>
        <a:p>
          <a:endParaRPr lang="cs-CZ"/>
        </a:p>
      </dgm:t>
    </dgm:pt>
    <dgm:pt modelId="{061BA4AE-055D-40EA-A89F-8E73800FED23}" type="pres">
      <dgm:prSet presAssocID="{5146E684-286C-4E62-AF0F-B3EC2B7732EC}" presName="node" presStyleLbl="node1" presStyleIdx="1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B709FD-8A24-4641-9D8D-3AA0E2150019}" type="pres">
      <dgm:prSet presAssocID="{EE900E05-D45A-4026-BD93-8D8C5E0224D1}" presName="sibTrans" presStyleLbl="sibTrans2D1" presStyleIdx="1" presStyleCnt="8"/>
      <dgm:spPr/>
      <dgm:t>
        <a:bodyPr/>
        <a:lstStyle/>
        <a:p>
          <a:endParaRPr lang="cs-CZ"/>
        </a:p>
      </dgm:t>
    </dgm:pt>
    <dgm:pt modelId="{B5F237FD-0799-46AD-95A6-28EBCFD344AD}" type="pres">
      <dgm:prSet presAssocID="{EE900E05-D45A-4026-BD93-8D8C5E0224D1}" presName="connectorText" presStyleLbl="sibTrans2D1" presStyleIdx="1" presStyleCnt="8"/>
      <dgm:spPr/>
      <dgm:t>
        <a:bodyPr/>
        <a:lstStyle/>
        <a:p>
          <a:endParaRPr lang="cs-CZ"/>
        </a:p>
      </dgm:t>
    </dgm:pt>
    <dgm:pt modelId="{D30D937D-554E-4A74-9308-04E99421E0D1}" type="pres">
      <dgm:prSet presAssocID="{A492AE14-6C09-44E6-BE04-70B15130D6C6}" presName="node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881452-9191-4C3D-9559-6B104F87A274}" type="pres">
      <dgm:prSet presAssocID="{154E63F4-A1C8-4EF7-85F6-8C099D544F9D}" presName="sibTrans" presStyleLbl="sibTrans2D1" presStyleIdx="2" presStyleCnt="8"/>
      <dgm:spPr/>
      <dgm:t>
        <a:bodyPr/>
        <a:lstStyle/>
        <a:p>
          <a:endParaRPr lang="cs-CZ"/>
        </a:p>
      </dgm:t>
    </dgm:pt>
    <dgm:pt modelId="{A3242DD4-0B78-4C86-8A0F-10268C020BA1}" type="pres">
      <dgm:prSet presAssocID="{154E63F4-A1C8-4EF7-85F6-8C099D544F9D}" presName="connectorText" presStyleLbl="sibTrans2D1" presStyleIdx="2" presStyleCnt="8"/>
      <dgm:spPr/>
      <dgm:t>
        <a:bodyPr/>
        <a:lstStyle/>
        <a:p>
          <a:endParaRPr lang="cs-CZ"/>
        </a:p>
      </dgm:t>
    </dgm:pt>
    <dgm:pt modelId="{DC9846B4-BB6F-4C2D-98C9-AA5BBC844E44}" type="pres">
      <dgm:prSet presAssocID="{07FBC779-176A-4811-AEA4-DB75ED5F03A4}" presName="node" presStyleLbl="node1" presStyleIdx="3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6205AD6-B1E2-4191-BF23-B59D9EF8A674}" type="pres">
      <dgm:prSet presAssocID="{439B5BED-6A0D-4C90-9253-EB5E89BA26B7}" presName="sibTrans" presStyleLbl="sibTrans2D1" presStyleIdx="3" presStyleCnt="8"/>
      <dgm:spPr/>
      <dgm:t>
        <a:bodyPr/>
        <a:lstStyle/>
        <a:p>
          <a:endParaRPr lang="cs-CZ"/>
        </a:p>
      </dgm:t>
    </dgm:pt>
    <dgm:pt modelId="{17A46608-D827-4BC5-BA07-191D5077DDE9}" type="pres">
      <dgm:prSet presAssocID="{439B5BED-6A0D-4C90-9253-EB5E89BA26B7}" presName="connectorText" presStyleLbl="sibTrans2D1" presStyleIdx="3" presStyleCnt="8"/>
      <dgm:spPr/>
      <dgm:t>
        <a:bodyPr/>
        <a:lstStyle/>
        <a:p>
          <a:endParaRPr lang="cs-CZ"/>
        </a:p>
      </dgm:t>
    </dgm:pt>
    <dgm:pt modelId="{EBCCF4FC-4095-4D62-821D-B1A0CFB9CEB8}" type="pres">
      <dgm:prSet presAssocID="{3F5A05E6-C21B-480E-935E-50B765C282DE}" presName="node" presStyleLbl="node1" presStyleIdx="4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F187FA-9695-4E7F-808F-AC2B77244AC8}" type="pres">
      <dgm:prSet presAssocID="{ECCC3774-09C8-4355-8F45-E5DD7D0D0F37}" presName="sibTrans" presStyleLbl="sibTrans2D1" presStyleIdx="4" presStyleCnt="8"/>
      <dgm:spPr/>
      <dgm:t>
        <a:bodyPr/>
        <a:lstStyle/>
        <a:p>
          <a:endParaRPr lang="cs-CZ"/>
        </a:p>
      </dgm:t>
    </dgm:pt>
    <dgm:pt modelId="{BB179F3A-91FA-4DB0-B132-08C1C08E0C49}" type="pres">
      <dgm:prSet presAssocID="{ECCC3774-09C8-4355-8F45-E5DD7D0D0F37}" presName="connectorText" presStyleLbl="sibTrans2D1" presStyleIdx="4" presStyleCnt="8"/>
      <dgm:spPr/>
      <dgm:t>
        <a:bodyPr/>
        <a:lstStyle/>
        <a:p>
          <a:endParaRPr lang="cs-CZ"/>
        </a:p>
      </dgm:t>
    </dgm:pt>
    <dgm:pt modelId="{5D2B7219-397D-4822-BD39-DD3F216783DE}" type="pres">
      <dgm:prSet presAssocID="{6FC28CF4-BBB5-4E0B-8C92-0466F39B5A6D}" presName="node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22E13A-4CF8-4538-AB08-630DDCA94C8C}" type="pres">
      <dgm:prSet presAssocID="{9F9BBF71-017E-4ECE-BA03-81F9AD5E6EEA}" presName="sibTrans" presStyleLbl="sibTrans2D1" presStyleIdx="5" presStyleCnt="8"/>
      <dgm:spPr/>
      <dgm:t>
        <a:bodyPr/>
        <a:lstStyle/>
        <a:p>
          <a:endParaRPr lang="cs-CZ"/>
        </a:p>
      </dgm:t>
    </dgm:pt>
    <dgm:pt modelId="{0FEB2296-45C5-443E-A8D4-171632A0B1A3}" type="pres">
      <dgm:prSet presAssocID="{9F9BBF71-017E-4ECE-BA03-81F9AD5E6EEA}" presName="connectorText" presStyleLbl="sibTrans2D1" presStyleIdx="5" presStyleCnt="8"/>
      <dgm:spPr/>
      <dgm:t>
        <a:bodyPr/>
        <a:lstStyle/>
        <a:p>
          <a:endParaRPr lang="cs-CZ"/>
        </a:p>
      </dgm:t>
    </dgm:pt>
    <dgm:pt modelId="{32116BED-9FB3-4656-A057-BC21D4757C26}" type="pres">
      <dgm:prSet presAssocID="{D0650915-19E3-4C6B-9EFF-C99E7DDD1472}" presName="node" presStyleLbl="node1" presStyleIdx="6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563FE97-42E2-4263-A81E-4D4A5A14C277}" type="pres">
      <dgm:prSet presAssocID="{81E978B9-43C7-4095-A50A-A0D63D088EDC}" presName="sibTrans" presStyleLbl="sibTrans2D1" presStyleIdx="6" presStyleCnt="8"/>
      <dgm:spPr/>
      <dgm:t>
        <a:bodyPr/>
        <a:lstStyle/>
        <a:p>
          <a:endParaRPr lang="cs-CZ"/>
        </a:p>
      </dgm:t>
    </dgm:pt>
    <dgm:pt modelId="{B7A3996B-9EC9-416A-8A4B-95D3D7BFD8CB}" type="pres">
      <dgm:prSet presAssocID="{81E978B9-43C7-4095-A50A-A0D63D088EDC}" presName="connectorText" presStyleLbl="sibTrans2D1" presStyleIdx="6" presStyleCnt="8"/>
      <dgm:spPr/>
      <dgm:t>
        <a:bodyPr/>
        <a:lstStyle/>
        <a:p>
          <a:endParaRPr lang="cs-CZ"/>
        </a:p>
      </dgm:t>
    </dgm:pt>
    <dgm:pt modelId="{F92D0DB0-5259-4284-8B79-A0A3D94A62EF}" type="pres">
      <dgm:prSet presAssocID="{BC2D3676-182D-475D-A75D-8E26887B7A28}" presName="node" presStyleLbl="node1" presStyleIdx="7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BFC9F3-4B9B-4D8D-A13F-DF15183E06E9}" type="pres">
      <dgm:prSet presAssocID="{7596682F-1D64-468D-9266-BB0AF2C018AD}" presName="sibTrans" presStyleLbl="sibTrans2D1" presStyleIdx="7" presStyleCnt="8"/>
      <dgm:spPr/>
      <dgm:t>
        <a:bodyPr/>
        <a:lstStyle/>
        <a:p>
          <a:endParaRPr lang="cs-CZ"/>
        </a:p>
      </dgm:t>
    </dgm:pt>
    <dgm:pt modelId="{85BA12BC-B2F3-42F1-86F8-7533C0D7BE80}" type="pres">
      <dgm:prSet presAssocID="{7596682F-1D64-468D-9266-BB0AF2C018AD}" presName="connectorText" presStyleLbl="sibTrans2D1" presStyleIdx="7" presStyleCnt="8"/>
      <dgm:spPr/>
      <dgm:t>
        <a:bodyPr/>
        <a:lstStyle/>
        <a:p>
          <a:endParaRPr lang="cs-CZ"/>
        </a:p>
      </dgm:t>
    </dgm:pt>
  </dgm:ptLst>
  <dgm:cxnLst>
    <dgm:cxn modelId="{CC498277-D663-458E-B8BB-672097914163}" type="presOf" srcId="{5146E684-286C-4E62-AF0F-B3EC2B7732EC}" destId="{061BA4AE-055D-40EA-A89F-8E73800FED23}" srcOrd="0" destOrd="0" presId="urn:microsoft.com/office/officeart/2005/8/layout/cycle2"/>
    <dgm:cxn modelId="{6F362D6C-3527-49FF-B1BC-B156A8B8C002}" type="presOf" srcId="{439B5BED-6A0D-4C90-9253-EB5E89BA26B7}" destId="{17A46608-D827-4BC5-BA07-191D5077DDE9}" srcOrd="1" destOrd="0" presId="urn:microsoft.com/office/officeart/2005/8/layout/cycle2"/>
    <dgm:cxn modelId="{1A102F83-B80F-4C02-A45C-452EB992405F}" type="presOf" srcId="{6FC28CF4-BBB5-4E0B-8C92-0466F39B5A6D}" destId="{5D2B7219-397D-4822-BD39-DD3F216783DE}" srcOrd="0" destOrd="0" presId="urn:microsoft.com/office/officeart/2005/8/layout/cycle2"/>
    <dgm:cxn modelId="{54C8E352-D343-42DB-B138-20ADE701A595}" type="presOf" srcId="{D4DDC881-5AFE-41BF-B19E-637095713DBE}" destId="{18744DC6-26FE-48B5-89B7-A9AD4450F6B9}" srcOrd="0" destOrd="0" presId="urn:microsoft.com/office/officeart/2005/8/layout/cycle2"/>
    <dgm:cxn modelId="{DA41285F-9138-48B1-AEF3-E5993CF8B8CC}" srcId="{D4DDC881-5AFE-41BF-B19E-637095713DBE}" destId="{D0650915-19E3-4C6B-9EFF-C99E7DDD1472}" srcOrd="6" destOrd="0" parTransId="{9C3741D3-79FA-4943-9FC2-700B9096929B}" sibTransId="{81E978B9-43C7-4095-A50A-A0D63D088EDC}"/>
    <dgm:cxn modelId="{D237D9BD-1516-498B-BFC9-D43FD1F3E83A}" srcId="{D4DDC881-5AFE-41BF-B19E-637095713DBE}" destId="{07FBC779-176A-4811-AEA4-DB75ED5F03A4}" srcOrd="3" destOrd="0" parTransId="{9116AF2C-9208-48D6-9607-50BCA5E975C3}" sibTransId="{439B5BED-6A0D-4C90-9253-EB5E89BA26B7}"/>
    <dgm:cxn modelId="{B4E89F63-38E5-47A6-AC61-7FB09E0A9F4B}" type="presOf" srcId="{154E63F4-A1C8-4EF7-85F6-8C099D544F9D}" destId="{A3242DD4-0B78-4C86-8A0F-10268C020BA1}" srcOrd="1" destOrd="0" presId="urn:microsoft.com/office/officeart/2005/8/layout/cycle2"/>
    <dgm:cxn modelId="{6E205BBC-F2E4-47BF-A27C-0C043D877E86}" srcId="{D4DDC881-5AFE-41BF-B19E-637095713DBE}" destId="{6FC28CF4-BBB5-4E0B-8C92-0466F39B5A6D}" srcOrd="5" destOrd="0" parTransId="{97395DF4-6447-4B7E-BCFA-160A62BCC5F6}" sibTransId="{9F9BBF71-017E-4ECE-BA03-81F9AD5E6EEA}"/>
    <dgm:cxn modelId="{CFC473D9-8AF1-47D7-96A4-08C74EF69D15}" type="presOf" srcId="{0D06638E-0EF7-4579-B89E-E8186D4DF26B}" destId="{41D3DCBC-DB41-40D4-A739-49E96C77CEB4}" srcOrd="1" destOrd="0" presId="urn:microsoft.com/office/officeart/2005/8/layout/cycle2"/>
    <dgm:cxn modelId="{6F0C19D4-A09D-4BA0-8C5A-DB848A87FE27}" type="presOf" srcId="{81E978B9-43C7-4095-A50A-A0D63D088EDC}" destId="{B7A3996B-9EC9-416A-8A4B-95D3D7BFD8CB}" srcOrd="1" destOrd="0" presId="urn:microsoft.com/office/officeart/2005/8/layout/cycle2"/>
    <dgm:cxn modelId="{4BB0718F-4C52-47C3-A693-42BF75B20346}" type="presOf" srcId="{D0650915-19E3-4C6B-9EFF-C99E7DDD1472}" destId="{32116BED-9FB3-4656-A057-BC21D4757C26}" srcOrd="0" destOrd="0" presId="urn:microsoft.com/office/officeart/2005/8/layout/cycle2"/>
    <dgm:cxn modelId="{2551EAB2-E5B2-43AC-A23F-59EBED70549B}" type="presOf" srcId="{BC2D3676-182D-475D-A75D-8E26887B7A28}" destId="{F92D0DB0-5259-4284-8B79-A0A3D94A62EF}" srcOrd="0" destOrd="0" presId="urn:microsoft.com/office/officeart/2005/8/layout/cycle2"/>
    <dgm:cxn modelId="{F567B908-1235-48C3-B503-FF74093C15B9}" type="presOf" srcId="{07FBC779-176A-4811-AEA4-DB75ED5F03A4}" destId="{DC9846B4-BB6F-4C2D-98C9-AA5BBC844E44}" srcOrd="0" destOrd="0" presId="urn:microsoft.com/office/officeart/2005/8/layout/cycle2"/>
    <dgm:cxn modelId="{1730C389-99A6-4C5A-8D96-EF6EBC1512D9}" type="presOf" srcId="{7596682F-1D64-468D-9266-BB0AF2C018AD}" destId="{85BA12BC-B2F3-42F1-86F8-7533C0D7BE80}" srcOrd="1" destOrd="0" presId="urn:microsoft.com/office/officeart/2005/8/layout/cycle2"/>
    <dgm:cxn modelId="{0E4BFB25-A139-4845-BEE1-FCE85A8D4821}" type="presOf" srcId="{EE900E05-D45A-4026-BD93-8D8C5E0224D1}" destId="{38B709FD-8A24-4641-9D8D-3AA0E2150019}" srcOrd="0" destOrd="0" presId="urn:microsoft.com/office/officeart/2005/8/layout/cycle2"/>
    <dgm:cxn modelId="{AD331789-91DB-410E-9432-EE66B7975CAC}" srcId="{D4DDC881-5AFE-41BF-B19E-637095713DBE}" destId="{A492AE14-6C09-44E6-BE04-70B15130D6C6}" srcOrd="2" destOrd="0" parTransId="{C25D17CF-037A-4689-BE56-DE10C535D87F}" sibTransId="{154E63F4-A1C8-4EF7-85F6-8C099D544F9D}"/>
    <dgm:cxn modelId="{AAC4E337-3ED6-4F5D-8D59-A591A2209F6F}" type="presOf" srcId="{81A74D6F-2145-4EB9-9E27-DCE1CDB7B05B}" destId="{5E3ED545-1216-4D1A-AB1D-76E33AC48318}" srcOrd="0" destOrd="0" presId="urn:microsoft.com/office/officeart/2005/8/layout/cycle2"/>
    <dgm:cxn modelId="{C40D447B-0BF7-4D06-A9EE-C067CECEF095}" srcId="{D4DDC881-5AFE-41BF-B19E-637095713DBE}" destId="{3F5A05E6-C21B-480E-935E-50B765C282DE}" srcOrd="4" destOrd="0" parTransId="{29AD61E3-D3E8-4A6B-9C98-6FCF05F0093B}" sibTransId="{ECCC3774-09C8-4355-8F45-E5DD7D0D0F37}"/>
    <dgm:cxn modelId="{087F22FE-B8AF-4614-868C-BA158F32F8AE}" type="presOf" srcId="{0D06638E-0EF7-4579-B89E-E8186D4DF26B}" destId="{4D3751E9-965C-40BB-ABAF-F78D47205F5B}" srcOrd="0" destOrd="0" presId="urn:microsoft.com/office/officeart/2005/8/layout/cycle2"/>
    <dgm:cxn modelId="{B66295A1-C6B1-4DFC-890B-8133DD8CACDD}" srcId="{D4DDC881-5AFE-41BF-B19E-637095713DBE}" destId="{BC2D3676-182D-475D-A75D-8E26887B7A28}" srcOrd="7" destOrd="0" parTransId="{D6B1BD28-8204-4463-A4E6-BBD30DC424D0}" sibTransId="{7596682F-1D64-468D-9266-BB0AF2C018AD}"/>
    <dgm:cxn modelId="{8839BB7E-C91A-4E06-B6C7-15F8F8D31559}" type="presOf" srcId="{81E978B9-43C7-4095-A50A-A0D63D088EDC}" destId="{E563FE97-42E2-4263-A81E-4D4A5A14C277}" srcOrd="0" destOrd="0" presId="urn:microsoft.com/office/officeart/2005/8/layout/cycle2"/>
    <dgm:cxn modelId="{5F122053-BE71-49F1-94E3-AF50E57B7C65}" type="presOf" srcId="{EE900E05-D45A-4026-BD93-8D8C5E0224D1}" destId="{B5F237FD-0799-46AD-95A6-28EBCFD344AD}" srcOrd="1" destOrd="0" presId="urn:microsoft.com/office/officeart/2005/8/layout/cycle2"/>
    <dgm:cxn modelId="{38A1263D-7139-40D4-BB9A-2B5DD6D171E1}" type="presOf" srcId="{9F9BBF71-017E-4ECE-BA03-81F9AD5E6EEA}" destId="{0FEB2296-45C5-443E-A8D4-171632A0B1A3}" srcOrd="1" destOrd="0" presId="urn:microsoft.com/office/officeart/2005/8/layout/cycle2"/>
    <dgm:cxn modelId="{AF965541-FCAA-4729-921F-35CBCE8C8A55}" type="presOf" srcId="{9F9BBF71-017E-4ECE-BA03-81F9AD5E6EEA}" destId="{7A22E13A-4CF8-4538-AB08-630DDCA94C8C}" srcOrd="0" destOrd="0" presId="urn:microsoft.com/office/officeart/2005/8/layout/cycle2"/>
    <dgm:cxn modelId="{4E26548A-4124-4E7C-A363-808FC31B0903}" srcId="{D4DDC881-5AFE-41BF-B19E-637095713DBE}" destId="{81A74D6F-2145-4EB9-9E27-DCE1CDB7B05B}" srcOrd="0" destOrd="0" parTransId="{9127926E-DA6E-4432-9AD0-86D632F2482F}" sibTransId="{0D06638E-0EF7-4579-B89E-E8186D4DF26B}"/>
    <dgm:cxn modelId="{C7D995EB-3F81-4C66-8EF4-78A3B9879E6F}" type="presOf" srcId="{A492AE14-6C09-44E6-BE04-70B15130D6C6}" destId="{D30D937D-554E-4A74-9308-04E99421E0D1}" srcOrd="0" destOrd="0" presId="urn:microsoft.com/office/officeart/2005/8/layout/cycle2"/>
    <dgm:cxn modelId="{D7D34076-1CE0-4999-8D2D-C3F2BF4CF7BC}" type="presOf" srcId="{7596682F-1D64-468D-9266-BB0AF2C018AD}" destId="{A9BFC9F3-4B9B-4D8D-A13F-DF15183E06E9}" srcOrd="0" destOrd="0" presId="urn:microsoft.com/office/officeart/2005/8/layout/cycle2"/>
    <dgm:cxn modelId="{13E037BF-F9F3-48BB-AF79-E16B5F5F8F51}" srcId="{D4DDC881-5AFE-41BF-B19E-637095713DBE}" destId="{5146E684-286C-4E62-AF0F-B3EC2B7732EC}" srcOrd="1" destOrd="0" parTransId="{43AD00AB-E6D7-4586-BB33-136C22B30E51}" sibTransId="{EE900E05-D45A-4026-BD93-8D8C5E0224D1}"/>
    <dgm:cxn modelId="{CFFD5EAA-870B-46BD-ABC3-763A40C18B9D}" type="presOf" srcId="{ECCC3774-09C8-4355-8F45-E5DD7D0D0F37}" destId="{0BF187FA-9695-4E7F-808F-AC2B77244AC8}" srcOrd="0" destOrd="0" presId="urn:microsoft.com/office/officeart/2005/8/layout/cycle2"/>
    <dgm:cxn modelId="{26EB3155-EC38-47BA-9216-1B87C9F147EC}" type="presOf" srcId="{439B5BED-6A0D-4C90-9253-EB5E89BA26B7}" destId="{06205AD6-B1E2-4191-BF23-B59D9EF8A674}" srcOrd="0" destOrd="0" presId="urn:microsoft.com/office/officeart/2005/8/layout/cycle2"/>
    <dgm:cxn modelId="{22AA4405-7C0B-4D7D-BB5B-90AB1C8DF8AC}" type="presOf" srcId="{154E63F4-A1C8-4EF7-85F6-8C099D544F9D}" destId="{1B881452-9191-4C3D-9559-6B104F87A274}" srcOrd="0" destOrd="0" presId="urn:microsoft.com/office/officeart/2005/8/layout/cycle2"/>
    <dgm:cxn modelId="{CB935AC5-3E7A-4685-A9C6-4C453BDB2A91}" type="presOf" srcId="{3F5A05E6-C21B-480E-935E-50B765C282DE}" destId="{EBCCF4FC-4095-4D62-821D-B1A0CFB9CEB8}" srcOrd="0" destOrd="0" presId="urn:microsoft.com/office/officeart/2005/8/layout/cycle2"/>
    <dgm:cxn modelId="{2535D0F7-C145-4995-ABBC-B25DEF22C5D3}" type="presOf" srcId="{ECCC3774-09C8-4355-8F45-E5DD7D0D0F37}" destId="{BB179F3A-91FA-4DB0-B132-08C1C08E0C49}" srcOrd="1" destOrd="0" presId="urn:microsoft.com/office/officeart/2005/8/layout/cycle2"/>
    <dgm:cxn modelId="{8C0E2A98-0777-4715-BFF9-58D269653B24}" type="presParOf" srcId="{18744DC6-26FE-48B5-89B7-A9AD4450F6B9}" destId="{5E3ED545-1216-4D1A-AB1D-76E33AC48318}" srcOrd="0" destOrd="0" presId="urn:microsoft.com/office/officeart/2005/8/layout/cycle2"/>
    <dgm:cxn modelId="{0CBA587B-E1B2-4848-B877-4A0AD28CAF20}" type="presParOf" srcId="{18744DC6-26FE-48B5-89B7-A9AD4450F6B9}" destId="{4D3751E9-965C-40BB-ABAF-F78D47205F5B}" srcOrd="1" destOrd="0" presId="urn:microsoft.com/office/officeart/2005/8/layout/cycle2"/>
    <dgm:cxn modelId="{78930CE3-3BD9-4B46-AA39-D487E2AA7A26}" type="presParOf" srcId="{4D3751E9-965C-40BB-ABAF-F78D47205F5B}" destId="{41D3DCBC-DB41-40D4-A739-49E96C77CEB4}" srcOrd="0" destOrd="0" presId="urn:microsoft.com/office/officeart/2005/8/layout/cycle2"/>
    <dgm:cxn modelId="{3357CF38-BE7D-4C73-9ED0-1DA5912A6A4D}" type="presParOf" srcId="{18744DC6-26FE-48B5-89B7-A9AD4450F6B9}" destId="{061BA4AE-055D-40EA-A89F-8E73800FED23}" srcOrd="2" destOrd="0" presId="urn:microsoft.com/office/officeart/2005/8/layout/cycle2"/>
    <dgm:cxn modelId="{25AC007C-7226-48FD-ADD4-8631D9CF0CFD}" type="presParOf" srcId="{18744DC6-26FE-48B5-89B7-A9AD4450F6B9}" destId="{38B709FD-8A24-4641-9D8D-3AA0E2150019}" srcOrd="3" destOrd="0" presId="urn:microsoft.com/office/officeart/2005/8/layout/cycle2"/>
    <dgm:cxn modelId="{3E0BBD0A-7668-444B-8056-62921095393B}" type="presParOf" srcId="{38B709FD-8A24-4641-9D8D-3AA0E2150019}" destId="{B5F237FD-0799-46AD-95A6-28EBCFD344AD}" srcOrd="0" destOrd="0" presId="urn:microsoft.com/office/officeart/2005/8/layout/cycle2"/>
    <dgm:cxn modelId="{297D4062-1919-4CE9-875E-681A89D36F11}" type="presParOf" srcId="{18744DC6-26FE-48B5-89B7-A9AD4450F6B9}" destId="{D30D937D-554E-4A74-9308-04E99421E0D1}" srcOrd="4" destOrd="0" presId="urn:microsoft.com/office/officeart/2005/8/layout/cycle2"/>
    <dgm:cxn modelId="{65E06590-B40E-4995-A1FA-B7E7EEDD4850}" type="presParOf" srcId="{18744DC6-26FE-48B5-89B7-A9AD4450F6B9}" destId="{1B881452-9191-4C3D-9559-6B104F87A274}" srcOrd="5" destOrd="0" presId="urn:microsoft.com/office/officeart/2005/8/layout/cycle2"/>
    <dgm:cxn modelId="{483DC4B9-D515-4220-ADAA-827157BB2111}" type="presParOf" srcId="{1B881452-9191-4C3D-9559-6B104F87A274}" destId="{A3242DD4-0B78-4C86-8A0F-10268C020BA1}" srcOrd="0" destOrd="0" presId="urn:microsoft.com/office/officeart/2005/8/layout/cycle2"/>
    <dgm:cxn modelId="{E843937B-8D34-414B-B1F9-FC7DEF8471B8}" type="presParOf" srcId="{18744DC6-26FE-48B5-89B7-A9AD4450F6B9}" destId="{DC9846B4-BB6F-4C2D-98C9-AA5BBC844E44}" srcOrd="6" destOrd="0" presId="urn:microsoft.com/office/officeart/2005/8/layout/cycle2"/>
    <dgm:cxn modelId="{8E80E62A-3ADB-4A18-9E23-224777A0D3F6}" type="presParOf" srcId="{18744DC6-26FE-48B5-89B7-A9AD4450F6B9}" destId="{06205AD6-B1E2-4191-BF23-B59D9EF8A674}" srcOrd="7" destOrd="0" presId="urn:microsoft.com/office/officeart/2005/8/layout/cycle2"/>
    <dgm:cxn modelId="{C7AE8A38-76BE-44A9-AA8D-BAE05498A316}" type="presParOf" srcId="{06205AD6-B1E2-4191-BF23-B59D9EF8A674}" destId="{17A46608-D827-4BC5-BA07-191D5077DDE9}" srcOrd="0" destOrd="0" presId="urn:microsoft.com/office/officeart/2005/8/layout/cycle2"/>
    <dgm:cxn modelId="{1DFB5DE2-BC59-47DE-8190-6978004777E6}" type="presParOf" srcId="{18744DC6-26FE-48B5-89B7-A9AD4450F6B9}" destId="{EBCCF4FC-4095-4D62-821D-B1A0CFB9CEB8}" srcOrd="8" destOrd="0" presId="urn:microsoft.com/office/officeart/2005/8/layout/cycle2"/>
    <dgm:cxn modelId="{ABDC1BD1-BFA5-48BB-8350-441C0D835544}" type="presParOf" srcId="{18744DC6-26FE-48B5-89B7-A9AD4450F6B9}" destId="{0BF187FA-9695-4E7F-808F-AC2B77244AC8}" srcOrd="9" destOrd="0" presId="urn:microsoft.com/office/officeart/2005/8/layout/cycle2"/>
    <dgm:cxn modelId="{73DDE739-518B-44C2-A04F-928988FB1BF2}" type="presParOf" srcId="{0BF187FA-9695-4E7F-808F-AC2B77244AC8}" destId="{BB179F3A-91FA-4DB0-B132-08C1C08E0C49}" srcOrd="0" destOrd="0" presId="urn:microsoft.com/office/officeart/2005/8/layout/cycle2"/>
    <dgm:cxn modelId="{2413F512-84BD-4522-A2B3-2DE3F33151BF}" type="presParOf" srcId="{18744DC6-26FE-48B5-89B7-A9AD4450F6B9}" destId="{5D2B7219-397D-4822-BD39-DD3F216783DE}" srcOrd="10" destOrd="0" presId="urn:microsoft.com/office/officeart/2005/8/layout/cycle2"/>
    <dgm:cxn modelId="{8FE798C6-4B6D-4973-8EAE-1B73E235CD9D}" type="presParOf" srcId="{18744DC6-26FE-48B5-89B7-A9AD4450F6B9}" destId="{7A22E13A-4CF8-4538-AB08-630DDCA94C8C}" srcOrd="11" destOrd="0" presId="urn:microsoft.com/office/officeart/2005/8/layout/cycle2"/>
    <dgm:cxn modelId="{FA3D3167-ED53-4BBC-8863-0DAFCCAE6A00}" type="presParOf" srcId="{7A22E13A-4CF8-4538-AB08-630DDCA94C8C}" destId="{0FEB2296-45C5-443E-A8D4-171632A0B1A3}" srcOrd="0" destOrd="0" presId="urn:microsoft.com/office/officeart/2005/8/layout/cycle2"/>
    <dgm:cxn modelId="{E84AB16B-82EE-4DB7-8DAC-4A719A5770B6}" type="presParOf" srcId="{18744DC6-26FE-48B5-89B7-A9AD4450F6B9}" destId="{32116BED-9FB3-4656-A057-BC21D4757C26}" srcOrd="12" destOrd="0" presId="urn:microsoft.com/office/officeart/2005/8/layout/cycle2"/>
    <dgm:cxn modelId="{EFE03405-BBE1-4C81-B065-8518A598FE2D}" type="presParOf" srcId="{18744DC6-26FE-48B5-89B7-A9AD4450F6B9}" destId="{E563FE97-42E2-4263-A81E-4D4A5A14C277}" srcOrd="13" destOrd="0" presId="urn:microsoft.com/office/officeart/2005/8/layout/cycle2"/>
    <dgm:cxn modelId="{8ADD720E-4E83-4C05-93E4-4E5C3F7F1048}" type="presParOf" srcId="{E563FE97-42E2-4263-A81E-4D4A5A14C277}" destId="{B7A3996B-9EC9-416A-8A4B-95D3D7BFD8CB}" srcOrd="0" destOrd="0" presId="urn:microsoft.com/office/officeart/2005/8/layout/cycle2"/>
    <dgm:cxn modelId="{28599D49-F8F4-404C-8D5C-88B71535D2A7}" type="presParOf" srcId="{18744DC6-26FE-48B5-89B7-A9AD4450F6B9}" destId="{F92D0DB0-5259-4284-8B79-A0A3D94A62EF}" srcOrd="14" destOrd="0" presId="urn:microsoft.com/office/officeart/2005/8/layout/cycle2"/>
    <dgm:cxn modelId="{83F973B7-7A95-45FB-8896-174E18E3F648}" type="presParOf" srcId="{18744DC6-26FE-48B5-89B7-A9AD4450F6B9}" destId="{A9BFC9F3-4B9B-4D8D-A13F-DF15183E06E9}" srcOrd="15" destOrd="0" presId="urn:microsoft.com/office/officeart/2005/8/layout/cycle2"/>
    <dgm:cxn modelId="{EEAE52BA-77F0-4A2F-B8C3-21E727B53B84}" type="presParOf" srcId="{A9BFC9F3-4B9B-4D8D-A13F-DF15183E06E9}" destId="{85BA12BC-B2F3-42F1-86F8-7533C0D7BE80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B6F7B93-BC2E-4928-8C68-455F98E45ABD}" type="doc">
      <dgm:prSet loTypeId="urn:microsoft.com/office/officeart/2005/8/layout/cycle2" loCatId="cycle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cs-CZ"/>
        </a:p>
      </dgm:t>
    </dgm:pt>
    <dgm:pt modelId="{B1545938-6B58-4437-9A85-5DBB5494BABF}">
      <dgm:prSet phldrT="[Text]"/>
      <dgm:spPr/>
      <dgm:t>
        <a:bodyPr/>
        <a:lstStyle/>
        <a:p>
          <a:r>
            <a:rPr lang="cs-CZ" dirty="0" smtClean="0"/>
            <a:t>Ů</a:t>
          </a:r>
          <a:endParaRPr lang="cs-CZ" dirty="0"/>
        </a:p>
      </dgm:t>
    </dgm:pt>
    <dgm:pt modelId="{3E0B4A0D-3332-4C3E-8397-04E430886756}" type="parTrans" cxnId="{2721EC6D-C6EB-4960-9D3A-79444249CFEF}">
      <dgm:prSet/>
      <dgm:spPr/>
      <dgm:t>
        <a:bodyPr/>
        <a:lstStyle/>
        <a:p>
          <a:endParaRPr lang="cs-CZ"/>
        </a:p>
      </dgm:t>
    </dgm:pt>
    <dgm:pt modelId="{4BCF01C1-194F-411A-8B29-E01E43F0C6E2}" type="sibTrans" cxnId="{2721EC6D-C6EB-4960-9D3A-79444249CFEF}">
      <dgm:prSet/>
      <dgm:spPr/>
      <dgm:t>
        <a:bodyPr/>
        <a:lstStyle/>
        <a:p>
          <a:endParaRPr lang="cs-CZ"/>
        </a:p>
      </dgm:t>
    </dgm:pt>
    <dgm:pt modelId="{4163FD6C-0659-49D6-8133-C1C5364EE960}">
      <dgm:prSet phldrT="[Text]"/>
      <dgm:spPr/>
      <dgm:t>
        <a:bodyPr/>
        <a:lstStyle/>
        <a:p>
          <a:r>
            <a:rPr lang="cs-CZ" dirty="0" smtClean="0"/>
            <a:t>A</a:t>
          </a:r>
          <a:endParaRPr lang="cs-CZ" dirty="0"/>
        </a:p>
      </dgm:t>
    </dgm:pt>
    <dgm:pt modelId="{0274C298-642D-4D3C-A4BD-0AD391197ED3}" type="parTrans" cxnId="{C9960538-84B7-46FC-BA8A-80EE6DCD7528}">
      <dgm:prSet/>
      <dgm:spPr/>
      <dgm:t>
        <a:bodyPr/>
        <a:lstStyle/>
        <a:p>
          <a:endParaRPr lang="cs-CZ"/>
        </a:p>
      </dgm:t>
    </dgm:pt>
    <dgm:pt modelId="{453AA8BF-34C6-4B40-B387-895D3CDE8687}" type="sibTrans" cxnId="{C9960538-84B7-46FC-BA8A-80EE6DCD7528}">
      <dgm:prSet/>
      <dgm:spPr/>
      <dgm:t>
        <a:bodyPr/>
        <a:lstStyle/>
        <a:p>
          <a:endParaRPr lang="cs-CZ"/>
        </a:p>
      </dgm:t>
    </dgm:pt>
    <dgm:pt modelId="{F2A90CC0-D16B-4594-96ED-E142883DA659}">
      <dgm:prSet phldrT="[Text]"/>
      <dgm:spPr/>
      <dgm:t>
        <a:bodyPr/>
        <a:lstStyle/>
        <a:p>
          <a:r>
            <a:rPr lang="cs-CZ" dirty="0" smtClean="0"/>
            <a:t>L</a:t>
          </a:r>
          <a:endParaRPr lang="cs-CZ" dirty="0"/>
        </a:p>
      </dgm:t>
    </dgm:pt>
    <dgm:pt modelId="{2761B660-5E34-4415-9F17-A7BBE88EBCC1}" type="parTrans" cxnId="{871306BA-31F5-45E0-A1CC-DA77E08C6BEF}">
      <dgm:prSet/>
      <dgm:spPr/>
      <dgm:t>
        <a:bodyPr/>
        <a:lstStyle/>
        <a:p>
          <a:endParaRPr lang="cs-CZ"/>
        </a:p>
      </dgm:t>
    </dgm:pt>
    <dgm:pt modelId="{CB3504F1-C37F-4231-9534-FFC86EB05080}" type="sibTrans" cxnId="{871306BA-31F5-45E0-A1CC-DA77E08C6BEF}">
      <dgm:prSet/>
      <dgm:spPr/>
      <dgm:t>
        <a:bodyPr/>
        <a:lstStyle/>
        <a:p>
          <a:endParaRPr lang="cs-CZ"/>
        </a:p>
      </dgm:t>
    </dgm:pt>
    <dgm:pt modelId="{9FA67AA4-3C53-4892-AB97-76329B76E44F}">
      <dgm:prSet phldrT="[Text]"/>
      <dgm:spPr/>
      <dgm:t>
        <a:bodyPr/>
        <a:lstStyle/>
        <a:p>
          <a:r>
            <a:rPr lang="cs-CZ" dirty="0" smtClean="0"/>
            <a:t>K</a:t>
          </a:r>
          <a:endParaRPr lang="cs-CZ" dirty="0"/>
        </a:p>
      </dgm:t>
    </dgm:pt>
    <dgm:pt modelId="{00EBBBD7-D526-4A9F-A195-C15E2534F982}" type="parTrans" cxnId="{476751C7-150C-417E-8DD8-75C8D42052D2}">
      <dgm:prSet/>
      <dgm:spPr/>
      <dgm:t>
        <a:bodyPr/>
        <a:lstStyle/>
        <a:p>
          <a:endParaRPr lang="cs-CZ"/>
        </a:p>
      </dgm:t>
    </dgm:pt>
    <dgm:pt modelId="{F4C0D476-3A49-49CF-BA20-378FC8203AF2}" type="sibTrans" cxnId="{476751C7-150C-417E-8DD8-75C8D42052D2}">
      <dgm:prSet/>
      <dgm:spPr/>
      <dgm:t>
        <a:bodyPr/>
        <a:lstStyle/>
        <a:p>
          <a:endParaRPr lang="cs-CZ"/>
        </a:p>
      </dgm:t>
    </dgm:pt>
    <dgm:pt modelId="{B2396478-22E2-48FA-BBD8-9CEC77AEE1FE}">
      <dgm:prSet phldrT="[Text]"/>
      <dgm:spPr/>
      <dgm:t>
        <a:bodyPr/>
        <a:lstStyle/>
        <a:p>
          <a:r>
            <a:rPr lang="cs-CZ" dirty="0" smtClean="0"/>
            <a:t>V </a:t>
          </a:r>
          <a:endParaRPr lang="cs-CZ" dirty="0"/>
        </a:p>
      </dgm:t>
    </dgm:pt>
    <dgm:pt modelId="{F9876EC0-4450-499C-8390-AB25A3D0BA0C}" type="parTrans" cxnId="{A9E14DAD-D3C3-45DF-8559-80DD8EDD2192}">
      <dgm:prSet/>
      <dgm:spPr/>
      <dgm:t>
        <a:bodyPr/>
        <a:lstStyle/>
        <a:p>
          <a:endParaRPr lang="cs-CZ"/>
        </a:p>
      </dgm:t>
    </dgm:pt>
    <dgm:pt modelId="{04CA111D-67F8-40C6-9743-3E3AF9F5BC6E}" type="sibTrans" cxnId="{A9E14DAD-D3C3-45DF-8559-80DD8EDD2192}">
      <dgm:prSet/>
      <dgm:spPr/>
      <dgm:t>
        <a:bodyPr/>
        <a:lstStyle/>
        <a:p>
          <a:endParaRPr lang="cs-CZ"/>
        </a:p>
      </dgm:t>
    </dgm:pt>
    <dgm:pt modelId="{BFAD9B98-B002-46F1-A6F6-DC111BB278D6}">
      <dgm:prSet phldrT="[Text]"/>
      <dgm:spPr/>
      <dgm:t>
        <a:bodyPr/>
        <a:lstStyle/>
        <a:p>
          <a:r>
            <a:rPr lang="cs-CZ" dirty="0" smtClean="0"/>
            <a:t>M</a:t>
          </a:r>
          <a:endParaRPr lang="cs-CZ" dirty="0"/>
        </a:p>
      </dgm:t>
    </dgm:pt>
    <dgm:pt modelId="{85338462-5068-4062-B21C-C8FFD50BC3CD}" type="parTrans" cxnId="{92B7EECD-3708-4245-8A66-75EB3C4B519F}">
      <dgm:prSet/>
      <dgm:spPr/>
      <dgm:t>
        <a:bodyPr/>
        <a:lstStyle/>
        <a:p>
          <a:endParaRPr lang="cs-CZ"/>
        </a:p>
      </dgm:t>
    </dgm:pt>
    <dgm:pt modelId="{E2C94206-27E7-4FBB-B0FA-B06015B9299A}" type="sibTrans" cxnId="{92B7EECD-3708-4245-8A66-75EB3C4B519F}">
      <dgm:prSet/>
      <dgm:spPr/>
      <dgm:t>
        <a:bodyPr/>
        <a:lstStyle/>
        <a:p>
          <a:endParaRPr lang="cs-CZ"/>
        </a:p>
      </dgm:t>
    </dgm:pt>
    <dgm:pt modelId="{6CAA6E8D-4C0D-4129-A464-88B419AF12CC}">
      <dgm:prSet phldrT="[Text]"/>
      <dgm:spPr/>
      <dgm:t>
        <a:bodyPr/>
        <a:lstStyle/>
        <a:p>
          <a:r>
            <a:rPr lang="cs-CZ" dirty="0" smtClean="0"/>
            <a:t>O</a:t>
          </a:r>
          <a:endParaRPr lang="cs-CZ" dirty="0"/>
        </a:p>
      </dgm:t>
    </dgm:pt>
    <dgm:pt modelId="{59CAE814-97A3-42EC-AF34-8480554085CC}" type="parTrans" cxnId="{0B6D8FDF-4DD9-44DF-9941-8A05FBC842B7}">
      <dgm:prSet/>
      <dgm:spPr/>
      <dgm:t>
        <a:bodyPr/>
        <a:lstStyle/>
        <a:p>
          <a:endParaRPr lang="cs-CZ"/>
        </a:p>
      </dgm:t>
    </dgm:pt>
    <dgm:pt modelId="{73B52B2E-DEC4-457F-B72F-AA43AABABDD9}" type="sibTrans" cxnId="{0B6D8FDF-4DD9-44DF-9941-8A05FBC842B7}">
      <dgm:prSet/>
      <dgm:spPr/>
      <dgm:t>
        <a:bodyPr/>
        <a:lstStyle/>
        <a:p>
          <a:endParaRPr lang="cs-CZ"/>
        </a:p>
      </dgm:t>
    </dgm:pt>
    <dgm:pt modelId="{357B7782-A401-4CAF-B156-817D4B020370}">
      <dgm:prSet phldrT="[Text]"/>
      <dgm:spPr/>
      <dgm:t>
        <a:bodyPr/>
        <a:lstStyle/>
        <a:p>
          <a:r>
            <a:rPr lang="cs-CZ" dirty="0" smtClean="0"/>
            <a:t>S</a:t>
          </a:r>
          <a:endParaRPr lang="cs-CZ" dirty="0"/>
        </a:p>
      </dgm:t>
    </dgm:pt>
    <dgm:pt modelId="{BAC0A971-CFCB-4330-8FE2-8FB2CB7FD45A}" type="parTrans" cxnId="{E25568B1-A912-4E3C-AD38-A7363C3342D9}">
      <dgm:prSet/>
      <dgm:spPr/>
      <dgm:t>
        <a:bodyPr/>
        <a:lstStyle/>
        <a:p>
          <a:endParaRPr lang="cs-CZ"/>
        </a:p>
      </dgm:t>
    </dgm:pt>
    <dgm:pt modelId="{C99A59DD-D696-4B30-AD29-2CDA5B340963}" type="sibTrans" cxnId="{E25568B1-A912-4E3C-AD38-A7363C3342D9}">
      <dgm:prSet/>
      <dgm:spPr/>
      <dgm:t>
        <a:bodyPr/>
        <a:lstStyle/>
        <a:p>
          <a:endParaRPr lang="cs-CZ"/>
        </a:p>
      </dgm:t>
    </dgm:pt>
    <dgm:pt modelId="{130BF7AC-B04A-45E5-9393-D0F0D19ECF48}">
      <dgm:prSet phldrT="[Text]"/>
      <dgm:spPr/>
      <dgm:t>
        <a:bodyPr/>
        <a:lstStyle/>
        <a:p>
          <a:r>
            <a:rPr lang="cs-CZ" dirty="0" smtClean="0"/>
            <a:t>T</a:t>
          </a:r>
          <a:endParaRPr lang="cs-CZ" dirty="0"/>
        </a:p>
      </dgm:t>
    </dgm:pt>
    <dgm:pt modelId="{304DB02A-BDE2-4911-81BB-E5304D844589}" type="parTrans" cxnId="{46F2643E-E455-4886-B1BD-B65E24771E02}">
      <dgm:prSet/>
      <dgm:spPr/>
      <dgm:t>
        <a:bodyPr/>
        <a:lstStyle/>
        <a:p>
          <a:endParaRPr lang="cs-CZ"/>
        </a:p>
      </dgm:t>
    </dgm:pt>
    <dgm:pt modelId="{DBEBC5CE-5CC9-4F89-A8DA-6B055AAFD009}" type="sibTrans" cxnId="{46F2643E-E455-4886-B1BD-B65E24771E02}">
      <dgm:prSet/>
      <dgm:spPr/>
      <dgm:t>
        <a:bodyPr/>
        <a:lstStyle/>
        <a:p>
          <a:endParaRPr lang="cs-CZ"/>
        </a:p>
      </dgm:t>
    </dgm:pt>
    <dgm:pt modelId="{EA614478-5003-4360-9E0B-3CAE3A938124}">
      <dgm:prSet phldrT="[Text]"/>
      <dgm:spPr/>
      <dgm:t>
        <a:bodyPr/>
        <a:lstStyle/>
        <a:p>
          <a:r>
            <a:rPr lang="cs-CZ" dirty="0" smtClean="0"/>
            <a:t>R</a:t>
          </a:r>
          <a:endParaRPr lang="cs-CZ" dirty="0"/>
        </a:p>
      </dgm:t>
    </dgm:pt>
    <dgm:pt modelId="{65F78E02-C259-44E2-9105-61192E3ACA23}" type="parTrans" cxnId="{C4512440-B903-4645-AFC1-C9D32F0C29F1}">
      <dgm:prSet/>
      <dgm:spPr/>
      <dgm:t>
        <a:bodyPr/>
        <a:lstStyle/>
        <a:p>
          <a:endParaRPr lang="cs-CZ"/>
        </a:p>
      </dgm:t>
    </dgm:pt>
    <dgm:pt modelId="{C002B97F-FDA2-469D-8882-125C8519D653}" type="sibTrans" cxnId="{C4512440-B903-4645-AFC1-C9D32F0C29F1}">
      <dgm:prSet/>
      <dgm:spPr/>
      <dgm:t>
        <a:bodyPr/>
        <a:lstStyle/>
        <a:p>
          <a:endParaRPr lang="cs-CZ"/>
        </a:p>
      </dgm:t>
    </dgm:pt>
    <dgm:pt modelId="{2EDB466A-2EC8-45FF-BB84-8C546CB54726}" type="pres">
      <dgm:prSet presAssocID="{3B6F7B93-BC2E-4928-8C68-455F98E45ABD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C8068C6-1D86-4E3E-B10F-16BA22A8C9B6}" type="pres">
      <dgm:prSet presAssocID="{B1545938-6B58-4437-9A85-5DBB5494BABF}" presName="node" presStyleLbl="node1" presStyleIdx="0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FF3A38A-0938-4A94-8B85-83D547975703}" type="pres">
      <dgm:prSet presAssocID="{4BCF01C1-194F-411A-8B29-E01E43F0C6E2}" presName="sibTrans" presStyleLbl="sibTrans2D1" presStyleIdx="0" presStyleCnt="10"/>
      <dgm:spPr/>
      <dgm:t>
        <a:bodyPr/>
        <a:lstStyle/>
        <a:p>
          <a:endParaRPr lang="cs-CZ"/>
        </a:p>
      </dgm:t>
    </dgm:pt>
    <dgm:pt modelId="{B56389E5-68B0-4FBB-BA18-59B875F0EB9A}" type="pres">
      <dgm:prSet presAssocID="{4BCF01C1-194F-411A-8B29-E01E43F0C6E2}" presName="connectorText" presStyleLbl="sibTrans2D1" presStyleIdx="0" presStyleCnt="10"/>
      <dgm:spPr/>
      <dgm:t>
        <a:bodyPr/>
        <a:lstStyle/>
        <a:p>
          <a:endParaRPr lang="cs-CZ"/>
        </a:p>
      </dgm:t>
    </dgm:pt>
    <dgm:pt modelId="{A327535D-423C-4558-8E9B-436159C316BE}" type="pres">
      <dgm:prSet presAssocID="{130BF7AC-B04A-45E5-9393-D0F0D19ECF48}" presName="node" presStyleLbl="node1" presStyleIdx="1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8A2A0E-30DD-4FEF-BE0E-E29D6185D88C}" type="pres">
      <dgm:prSet presAssocID="{DBEBC5CE-5CC9-4F89-A8DA-6B055AAFD009}" presName="sibTrans" presStyleLbl="sibTrans2D1" presStyleIdx="1" presStyleCnt="10"/>
      <dgm:spPr/>
      <dgm:t>
        <a:bodyPr/>
        <a:lstStyle/>
        <a:p>
          <a:endParaRPr lang="cs-CZ"/>
        </a:p>
      </dgm:t>
    </dgm:pt>
    <dgm:pt modelId="{0C7B2EC1-5774-46E1-93C4-F88207145CC8}" type="pres">
      <dgm:prSet presAssocID="{DBEBC5CE-5CC9-4F89-A8DA-6B055AAFD009}" presName="connectorText" presStyleLbl="sibTrans2D1" presStyleIdx="1" presStyleCnt="10"/>
      <dgm:spPr/>
      <dgm:t>
        <a:bodyPr/>
        <a:lstStyle/>
        <a:p>
          <a:endParaRPr lang="cs-CZ"/>
        </a:p>
      </dgm:t>
    </dgm:pt>
    <dgm:pt modelId="{8F32905C-1C2F-4D9D-BE96-23D993302780}" type="pres">
      <dgm:prSet presAssocID="{EA614478-5003-4360-9E0B-3CAE3A938124}" presName="node" presStyleLbl="node1" presStyleIdx="2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DAE6CC4-A539-46EB-8F11-E1B3256E3620}" type="pres">
      <dgm:prSet presAssocID="{C002B97F-FDA2-469D-8882-125C8519D653}" presName="sibTrans" presStyleLbl="sibTrans2D1" presStyleIdx="2" presStyleCnt="10"/>
      <dgm:spPr/>
      <dgm:t>
        <a:bodyPr/>
        <a:lstStyle/>
        <a:p>
          <a:endParaRPr lang="cs-CZ"/>
        </a:p>
      </dgm:t>
    </dgm:pt>
    <dgm:pt modelId="{94CE7781-D5D6-416B-80C5-CFDBF95FC963}" type="pres">
      <dgm:prSet presAssocID="{C002B97F-FDA2-469D-8882-125C8519D653}" presName="connectorText" presStyleLbl="sibTrans2D1" presStyleIdx="2" presStyleCnt="10"/>
      <dgm:spPr/>
      <dgm:t>
        <a:bodyPr/>
        <a:lstStyle/>
        <a:p>
          <a:endParaRPr lang="cs-CZ"/>
        </a:p>
      </dgm:t>
    </dgm:pt>
    <dgm:pt modelId="{80E1F830-9FCD-4443-98DD-6575C1E93DC9}" type="pres">
      <dgm:prSet presAssocID="{4163FD6C-0659-49D6-8133-C1C5364EE960}" presName="node" presStyleLbl="node1" presStyleIdx="3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DD9CDB-AA19-4512-A130-62D4A64D4E72}" type="pres">
      <dgm:prSet presAssocID="{453AA8BF-34C6-4B40-B387-895D3CDE8687}" presName="sibTrans" presStyleLbl="sibTrans2D1" presStyleIdx="3" presStyleCnt="10"/>
      <dgm:spPr/>
      <dgm:t>
        <a:bodyPr/>
        <a:lstStyle/>
        <a:p>
          <a:endParaRPr lang="cs-CZ"/>
        </a:p>
      </dgm:t>
    </dgm:pt>
    <dgm:pt modelId="{0EC6F5EC-12ED-47A8-BE13-632137FAF40D}" type="pres">
      <dgm:prSet presAssocID="{453AA8BF-34C6-4B40-B387-895D3CDE8687}" presName="connectorText" presStyleLbl="sibTrans2D1" presStyleIdx="3" presStyleCnt="10"/>
      <dgm:spPr/>
      <dgm:t>
        <a:bodyPr/>
        <a:lstStyle/>
        <a:p>
          <a:endParaRPr lang="cs-CZ"/>
        </a:p>
      </dgm:t>
    </dgm:pt>
    <dgm:pt modelId="{6BCB2278-BEB8-48BB-A485-75EA79403558}" type="pres">
      <dgm:prSet presAssocID="{BFAD9B98-B002-46F1-A6F6-DC111BB278D6}" presName="node" presStyleLbl="node1" presStyleIdx="4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E7BE627-B4FA-411E-97EF-4C6CF5140F35}" type="pres">
      <dgm:prSet presAssocID="{E2C94206-27E7-4FBB-B0FA-B06015B9299A}" presName="sibTrans" presStyleLbl="sibTrans2D1" presStyleIdx="4" presStyleCnt="10"/>
      <dgm:spPr/>
      <dgm:t>
        <a:bodyPr/>
        <a:lstStyle/>
        <a:p>
          <a:endParaRPr lang="cs-CZ"/>
        </a:p>
      </dgm:t>
    </dgm:pt>
    <dgm:pt modelId="{7AF71E97-FFF1-49ED-ACDC-2CD576A5524F}" type="pres">
      <dgm:prSet presAssocID="{E2C94206-27E7-4FBB-B0FA-B06015B9299A}" presName="connectorText" presStyleLbl="sibTrans2D1" presStyleIdx="4" presStyleCnt="10"/>
      <dgm:spPr/>
      <dgm:t>
        <a:bodyPr/>
        <a:lstStyle/>
        <a:p>
          <a:endParaRPr lang="cs-CZ"/>
        </a:p>
      </dgm:t>
    </dgm:pt>
    <dgm:pt modelId="{68BFBF4A-ED5E-4A9E-AF92-7F49BD0593D6}" type="pres">
      <dgm:prSet presAssocID="{F2A90CC0-D16B-4594-96ED-E142883DA659}" presName="node" presStyleLbl="node1" presStyleIdx="5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4C9158-6F94-454B-915A-37B26C29285A}" type="pres">
      <dgm:prSet presAssocID="{CB3504F1-C37F-4231-9534-FFC86EB05080}" presName="sibTrans" presStyleLbl="sibTrans2D1" presStyleIdx="5" presStyleCnt="10"/>
      <dgm:spPr/>
      <dgm:t>
        <a:bodyPr/>
        <a:lstStyle/>
        <a:p>
          <a:endParaRPr lang="cs-CZ"/>
        </a:p>
      </dgm:t>
    </dgm:pt>
    <dgm:pt modelId="{699C1774-3C38-4C37-8EB3-466FD3861DD4}" type="pres">
      <dgm:prSet presAssocID="{CB3504F1-C37F-4231-9534-FFC86EB05080}" presName="connectorText" presStyleLbl="sibTrans2D1" presStyleIdx="5" presStyleCnt="10"/>
      <dgm:spPr/>
      <dgm:t>
        <a:bodyPr/>
        <a:lstStyle/>
        <a:p>
          <a:endParaRPr lang="cs-CZ"/>
        </a:p>
      </dgm:t>
    </dgm:pt>
    <dgm:pt modelId="{18DB3ED6-FEFF-475D-BE44-3C01CE48EEF9}" type="pres">
      <dgm:prSet presAssocID="{6CAA6E8D-4C0D-4129-A464-88B419AF12CC}" presName="node" presStyleLbl="node1" presStyleIdx="6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7AADFD-ADF1-41A3-BA96-1E35ED46BFD7}" type="pres">
      <dgm:prSet presAssocID="{73B52B2E-DEC4-457F-B72F-AA43AABABDD9}" presName="sibTrans" presStyleLbl="sibTrans2D1" presStyleIdx="6" presStyleCnt="10"/>
      <dgm:spPr/>
      <dgm:t>
        <a:bodyPr/>
        <a:lstStyle/>
        <a:p>
          <a:endParaRPr lang="cs-CZ"/>
        </a:p>
      </dgm:t>
    </dgm:pt>
    <dgm:pt modelId="{26A9E8DF-BB13-428D-9B8E-D1FD3AF390C2}" type="pres">
      <dgm:prSet presAssocID="{73B52B2E-DEC4-457F-B72F-AA43AABABDD9}" presName="connectorText" presStyleLbl="sibTrans2D1" presStyleIdx="6" presStyleCnt="10"/>
      <dgm:spPr/>
      <dgm:t>
        <a:bodyPr/>
        <a:lstStyle/>
        <a:p>
          <a:endParaRPr lang="cs-CZ"/>
        </a:p>
      </dgm:t>
    </dgm:pt>
    <dgm:pt modelId="{83C8E882-1BC8-4D55-BD69-478EBCB97FF7}" type="pres">
      <dgm:prSet presAssocID="{9FA67AA4-3C53-4892-AB97-76329B76E44F}" presName="node" presStyleLbl="node1" presStyleIdx="7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EC5771-E3FB-494F-8FED-014AA43593DF}" type="pres">
      <dgm:prSet presAssocID="{F4C0D476-3A49-49CF-BA20-378FC8203AF2}" presName="sibTrans" presStyleLbl="sibTrans2D1" presStyleIdx="7" presStyleCnt="10"/>
      <dgm:spPr/>
      <dgm:t>
        <a:bodyPr/>
        <a:lstStyle/>
        <a:p>
          <a:endParaRPr lang="cs-CZ"/>
        </a:p>
      </dgm:t>
    </dgm:pt>
    <dgm:pt modelId="{F35299A7-7463-441B-98D6-B2F24F995742}" type="pres">
      <dgm:prSet presAssocID="{F4C0D476-3A49-49CF-BA20-378FC8203AF2}" presName="connectorText" presStyleLbl="sibTrans2D1" presStyleIdx="7" presStyleCnt="10"/>
      <dgm:spPr/>
      <dgm:t>
        <a:bodyPr/>
        <a:lstStyle/>
        <a:p>
          <a:endParaRPr lang="cs-CZ"/>
        </a:p>
      </dgm:t>
    </dgm:pt>
    <dgm:pt modelId="{DF385CEB-B2B1-46D6-9F1E-C47E6BA0E28D}" type="pres">
      <dgm:prSet presAssocID="{357B7782-A401-4CAF-B156-817D4B020370}" presName="node" presStyleLbl="node1" presStyleIdx="8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3FC964B-0C81-4084-8A1F-7736A1F1E5E4}" type="pres">
      <dgm:prSet presAssocID="{C99A59DD-D696-4B30-AD29-2CDA5B340963}" presName="sibTrans" presStyleLbl="sibTrans2D1" presStyleIdx="8" presStyleCnt="10"/>
      <dgm:spPr/>
      <dgm:t>
        <a:bodyPr/>
        <a:lstStyle/>
        <a:p>
          <a:endParaRPr lang="cs-CZ"/>
        </a:p>
      </dgm:t>
    </dgm:pt>
    <dgm:pt modelId="{BC53FFE5-992F-4877-99DF-81BAED30EDD3}" type="pres">
      <dgm:prSet presAssocID="{C99A59DD-D696-4B30-AD29-2CDA5B340963}" presName="connectorText" presStyleLbl="sibTrans2D1" presStyleIdx="8" presStyleCnt="10"/>
      <dgm:spPr/>
      <dgm:t>
        <a:bodyPr/>
        <a:lstStyle/>
        <a:p>
          <a:endParaRPr lang="cs-CZ"/>
        </a:p>
      </dgm:t>
    </dgm:pt>
    <dgm:pt modelId="{8C34B235-5B72-46E7-BCFA-329476B0CB25}" type="pres">
      <dgm:prSet presAssocID="{B2396478-22E2-48FA-BBD8-9CEC77AEE1FE}" presName="node" presStyleLbl="node1" presStyleIdx="9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10E268-43A0-4F6B-9803-10FA73371D36}" type="pres">
      <dgm:prSet presAssocID="{04CA111D-67F8-40C6-9743-3E3AF9F5BC6E}" presName="sibTrans" presStyleLbl="sibTrans2D1" presStyleIdx="9" presStyleCnt="10"/>
      <dgm:spPr/>
      <dgm:t>
        <a:bodyPr/>
        <a:lstStyle/>
        <a:p>
          <a:endParaRPr lang="cs-CZ"/>
        </a:p>
      </dgm:t>
    </dgm:pt>
    <dgm:pt modelId="{D45A1ADC-83EF-426E-B82B-EF400E7B5794}" type="pres">
      <dgm:prSet presAssocID="{04CA111D-67F8-40C6-9743-3E3AF9F5BC6E}" presName="connectorText" presStyleLbl="sibTrans2D1" presStyleIdx="9" presStyleCnt="10"/>
      <dgm:spPr/>
      <dgm:t>
        <a:bodyPr/>
        <a:lstStyle/>
        <a:p>
          <a:endParaRPr lang="cs-CZ"/>
        </a:p>
      </dgm:t>
    </dgm:pt>
  </dgm:ptLst>
  <dgm:cxnLst>
    <dgm:cxn modelId="{FAE38873-D2A0-4569-B0D4-BD256EE60930}" type="presOf" srcId="{F4C0D476-3A49-49CF-BA20-378FC8203AF2}" destId="{89EC5771-E3FB-494F-8FED-014AA43593DF}" srcOrd="0" destOrd="0" presId="urn:microsoft.com/office/officeart/2005/8/layout/cycle2"/>
    <dgm:cxn modelId="{E25568B1-A912-4E3C-AD38-A7363C3342D9}" srcId="{3B6F7B93-BC2E-4928-8C68-455F98E45ABD}" destId="{357B7782-A401-4CAF-B156-817D4B020370}" srcOrd="8" destOrd="0" parTransId="{BAC0A971-CFCB-4330-8FE2-8FB2CB7FD45A}" sibTransId="{C99A59DD-D696-4B30-AD29-2CDA5B340963}"/>
    <dgm:cxn modelId="{CC01F97C-F51B-408B-A40F-58C568D4E874}" type="presOf" srcId="{C002B97F-FDA2-469D-8882-125C8519D653}" destId="{0DAE6CC4-A539-46EB-8F11-E1B3256E3620}" srcOrd="0" destOrd="0" presId="urn:microsoft.com/office/officeart/2005/8/layout/cycle2"/>
    <dgm:cxn modelId="{81B610B9-2C54-4B18-B261-DF9A6EE2F559}" type="presOf" srcId="{CB3504F1-C37F-4231-9534-FFC86EB05080}" destId="{699C1774-3C38-4C37-8EB3-466FD3861DD4}" srcOrd="1" destOrd="0" presId="urn:microsoft.com/office/officeart/2005/8/layout/cycle2"/>
    <dgm:cxn modelId="{3628A47F-C1C2-42E1-A170-8480B6755389}" type="presOf" srcId="{B1545938-6B58-4437-9A85-5DBB5494BABF}" destId="{FC8068C6-1D86-4E3E-B10F-16BA22A8C9B6}" srcOrd="0" destOrd="0" presId="urn:microsoft.com/office/officeart/2005/8/layout/cycle2"/>
    <dgm:cxn modelId="{199A5062-A497-4DDF-926A-A72033039CEE}" type="presOf" srcId="{453AA8BF-34C6-4B40-B387-895D3CDE8687}" destId="{05DD9CDB-AA19-4512-A130-62D4A64D4E72}" srcOrd="0" destOrd="0" presId="urn:microsoft.com/office/officeart/2005/8/layout/cycle2"/>
    <dgm:cxn modelId="{AB8C3C95-9AAD-48D3-96B5-8C2F5FF4924B}" type="presOf" srcId="{130BF7AC-B04A-45E5-9393-D0F0D19ECF48}" destId="{A327535D-423C-4558-8E9B-436159C316BE}" srcOrd="0" destOrd="0" presId="urn:microsoft.com/office/officeart/2005/8/layout/cycle2"/>
    <dgm:cxn modelId="{1C4DB829-EAA8-4E44-A8AF-9FCD7E175912}" type="presOf" srcId="{C002B97F-FDA2-469D-8882-125C8519D653}" destId="{94CE7781-D5D6-416B-80C5-CFDBF95FC963}" srcOrd="1" destOrd="0" presId="urn:microsoft.com/office/officeart/2005/8/layout/cycle2"/>
    <dgm:cxn modelId="{759EF692-B345-4EDA-9721-396B76D7E753}" type="presOf" srcId="{9FA67AA4-3C53-4892-AB97-76329B76E44F}" destId="{83C8E882-1BC8-4D55-BD69-478EBCB97FF7}" srcOrd="0" destOrd="0" presId="urn:microsoft.com/office/officeart/2005/8/layout/cycle2"/>
    <dgm:cxn modelId="{C9960538-84B7-46FC-BA8A-80EE6DCD7528}" srcId="{3B6F7B93-BC2E-4928-8C68-455F98E45ABD}" destId="{4163FD6C-0659-49D6-8133-C1C5364EE960}" srcOrd="3" destOrd="0" parTransId="{0274C298-642D-4D3C-A4BD-0AD391197ED3}" sibTransId="{453AA8BF-34C6-4B40-B387-895D3CDE8687}"/>
    <dgm:cxn modelId="{5AFC88B1-5339-4B8A-BEAA-8DEE0EF1CBDF}" type="presOf" srcId="{4BCF01C1-194F-411A-8B29-E01E43F0C6E2}" destId="{B56389E5-68B0-4FBB-BA18-59B875F0EB9A}" srcOrd="1" destOrd="0" presId="urn:microsoft.com/office/officeart/2005/8/layout/cycle2"/>
    <dgm:cxn modelId="{46F2643E-E455-4886-B1BD-B65E24771E02}" srcId="{3B6F7B93-BC2E-4928-8C68-455F98E45ABD}" destId="{130BF7AC-B04A-45E5-9393-D0F0D19ECF48}" srcOrd="1" destOrd="0" parTransId="{304DB02A-BDE2-4911-81BB-E5304D844589}" sibTransId="{DBEBC5CE-5CC9-4F89-A8DA-6B055AAFD009}"/>
    <dgm:cxn modelId="{32EA3C7C-326E-4380-BE02-EFB022A179EC}" type="presOf" srcId="{DBEBC5CE-5CC9-4F89-A8DA-6B055AAFD009}" destId="{9A8A2A0E-30DD-4FEF-BE0E-E29D6185D88C}" srcOrd="0" destOrd="0" presId="urn:microsoft.com/office/officeart/2005/8/layout/cycle2"/>
    <dgm:cxn modelId="{BD1B27AC-26D4-45E1-ADBF-9C16A191C42B}" type="presOf" srcId="{73B52B2E-DEC4-457F-B72F-AA43AABABDD9}" destId="{FF7AADFD-ADF1-41A3-BA96-1E35ED46BFD7}" srcOrd="0" destOrd="0" presId="urn:microsoft.com/office/officeart/2005/8/layout/cycle2"/>
    <dgm:cxn modelId="{FFB1FAA8-DDD3-4A7D-9DC6-362E456738BC}" type="presOf" srcId="{F4C0D476-3A49-49CF-BA20-378FC8203AF2}" destId="{F35299A7-7463-441B-98D6-B2F24F995742}" srcOrd="1" destOrd="0" presId="urn:microsoft.com/office/officeart/2005/8/layout/cycle2"/>
    <dgm:cxn modelId="{3A056D84-7D2B-4E8C-98A7-815088EDFD77}" type="presOf" srcId="{E2C94206-27E7-4FBB-B0FA-B06015B9299A}" destId="{DE7BE627-B4FA-411E-97EF-4C6CF5140F35}" srcOrd="0" destOrd="0" presId="urn:microsoft.com/office/officeart/2005/8/layout/cycle2"/>
    <dgm:cxn modelId="{3EA34606-C86F-44BC-9CA9-C6A98207DB7B}" type="presOf" srcId="{F2A90CC0-D16B-4594-96ED-E142883DA659}" destId="{68BFBF4A-ED5E-4A9E-AF92-7F49BD0593D6}" srcOrd="0" destOrd="0" presId="urn:microsoft.com/office/officeart/2005/8/layout/cycle2"/>
    <dgm:cxn modelId="{39CF101B-5880-4D4E-811F-2812FF6454B0}" type="presOf" srcId="{C99A59DD-D696-4B30-AD29-2CDA5B340963}" destId="{BC53FFE5-992F-4877-99DF-81BAED30EDD3}" srcOrd="1" destOrd="0" presId="urn:microsoft.com/office/officeart/2005/8/layout/cycle2"/>
    <dgm:cxn modelId="{476751C7-150C-417E-8DD8-75C8D42052D2}" srcId="{3B6F7B93-BC2E-4928-8C68-455F98E45ABD}" destId="{9FA67AA4-3C53-4892-AB97-76329B76E44F}" srcOrd="7" destOrd="0" parTransId="{00EBBBD7-D526-4A9F-A195-C15E2534F982}" sibTransId="{F4C0D476-3A49-49CF-BA20-378FC8203AF2}"/>
    <dgm:cxn modelId="{F80AD4E9-AA51-4145-AA07-170628FAB421}" type="presOf" srcId="{73B52B2E-DEC4-457F-B72F-AA43AABABDD9}" destId="{26A9E8DF-BB13-428D-9B8E-D1FD3AF390C2}" srcOrd="1" destOrd="0" presId="urn:microsoft.com/office/officeart/2005/8/layout/cycle2"/>
    <dgm:cxn modelId="{83D42F54-5B5D-4A37-908D-9D7D6FBBE983}" type="presOf" srcId="{453AA8BF-34C6-4B40-B387-895D3CDE8687}" destId="{0EC6F5EC-12ED-47A8-BE13-632137FAF40D}" srcOrd="1" destOrd="0" presId="urn:microsoft.com/office/officeart/2005/8/layout/cycle2"/>
    <dgm:cxn modelId="{E665D61F-1641-4FCE-92EC-139B7FB7B96A}" type="presOf" srcId="{357B7782-A401-4CAF-B156-817D4B020370}" destId="{DF385CEB-B2B1-46D6-9F1E-C47E6BA0E28D}" srcOrd="0" destOrd="0" presId="urn:microsoft.com/office/officeart/2005/8/layout/cycle2"/>
    <dgm:cxn modelId="{44B2B31D-F021-4038-A160-3F3EAEA74CDB}" type="presOf" srcId="{04CA111D-67F8-40C6-9743-3E3AF9F5BC6E}" destId="{AA10E268-43A0-4F6B-9803-10FA73371D36}" srcOrd="0" destOrd="0" presId="urn:microsoft.com/office/officeart/2005/8/layout/cycle2"/>
    <dgm:cxn modelId="{0B6D8FDF-4DD9-44DF-9941-8A05FBC842B7}" srcId="{3B6F7B93-BC2E-4928-8C68-455F98E45ABD}" destId="{6CAA6E8D-4C0D-4129-A464-88B419AF12CC}" srcOrd="6" destOrd="0" parTransId="{59CAE814-97A3-42EC-AF34-8480554085CC}" sibTransId="{73B52B2E-DEC4-457F-B72F-AA43AABABDD9}"/>
    <dgm:cxn modelId="{4359147C-A9B7-44FA-8CD5-6C58673101FC}" type="presOf" srcId="{4163FD6C-0659-49D6-8133-C1C5364EE960}" destId="{80E1F830-9FCD-4443-98DD-6575C1E93DC9}" srcOrd="0" destOrd="0" presId="urn:microsoft.com/office/officeart/2005/8/layout/cycle2"/>
    <dgm:cxn modelId="{C4512440-B903-4645-AFC1-C9D32F0C29F1}" srcId="{3B6F7B93-BC2E-4928-8C68-455F98E45ABD}" destId="{EA614478-5003-4360-9E0B-3CAE3A938124}" srcOrd="2" destOrd="0" parTransId="{65F78E02-C259-44E2-9105-61192E3ACA23}" sibTransId="{C002B97F-FDA2-469D-8882-125C8519D653}"/>
    <dgm:cxn modelId="{45A2EB03-D264-41B7-82B9-575A47919768}" type="presOf" srcId="{B2396478-22E2-48FA-BBD8-9CEC77AEE1FE}" destId="{8C34B235-5B72-46E7-BCFA-329476B0CB25}" srcOrd="0" destOrd="0" presId="urn:microsoft.com/office/officeart/2005/8/layout/cycle2"/>
    <dgm:cxn modelId="{9AFF15F3-D946-404C-BEA0-9B6358589030}" type="presOf" srcId="{C99A59DD-D696-4B30-AD29-2CDA5B340963}" destId="{43FC964B-0C81-4084-8A1F-7736A1F1E5E4}" srcOrd="0" destOrd="0" presId="urn:microsoft.com/office/officeart/2005/8/layout/cycle2"/>
    <dgm:cxn modelId="{16B7C07D-C8DC-4673-AC00-89A24158D5C4}" type="presOf" srcId="{4BCF01C1-194F-411A-8B29-E01E43F0C6E2}" destId="{AFF3A38A-0938-4A94-8B85-83D547975703}" srcOrd="0" destOrd="0" presId="urn:microsoft.com/office/officeart/2005/8/layout/cycle2"/>
    <dgm:cxn modelId="{F1A0653E-2B66-4B16-B8F1-B23080CDF444}" type="presOf" srcId="{DBEBC5CE-5CC9-4F89-A8DA-6B055AAFD009}" destId="{0C7B2EC1-5774-46E1-93C4-F88207145CC8}" srcOrd="1" destOrd="0" presId="urn:microsoft.com/office/officeart/2005/8/layout/cycle2"/>
    <dgm:cxn modelId="{34A0953F-2937-4A13-9859-A3169B2E14CF}" type="presOf" srcId="{3B6F7B93-BC2E-4928-8C68-455F98E45ABD}" destId="{2EDB466A-2EC8-45FF-BB84-8C546CB54726}" srcOrd="0" destOrd="0" presId="urn:microsoft.com/office/officeart/2005/8/layout/cycle2"/>
    <dgm:cxn modelId="{07B12415-9C2B-4ACA-A6A7-3340499CF092}" type="presOf" srcId="{EA614478-5003-4360-9E0B-3CAE3A938124}" destId="{8F32905C-1C2F-4D9D-BE96-23D993302780}" srcOrd="0" destOrd="0" presId="urn:microsoft.com/office/officeart/2005/8/layout/cycle2"/>
    <dgm:cxn modelId="{2C7E7398-6BCD-4816-9173-AE93E91762DB}" type="presOf" srcId="{CB3504F1-C37F-4231-9534-FFC86EB05080}" destId="{474C9158-6F94-454B-915A-37B26C29285A}" srcOrd="0" destOrd="0" presId="urn:microsoft.com/office/officeart/2005/8/layout/cycle2"/>
    <dgm:cxn modelId="{A9E14DAD-D3C3-45DF-8559-80DD8EDD2192}" srcId="{3B6F7B93-BC2E-4928-8C68-455F98E45ABD}" destId="{B2396478-22E2-48FA-BBD8-9CEC77AEE1FE}" srcOrd="9" destOrd="0" parTransId="{F9876EC0-4450-499C-8390-AB25A3D0BA0C}" sibTransId="{04CA111D-67F8-40C6-9743-3E3AF9F5BC6E}"/>
    <dgm:cxn modelId="{8E87B3B7-53AE-41BA-B5DF-541BFC24D0F7}" type="presOf" srcId="{04CA111D-67F8-40C6-9743-3E3AF9F5BC6E}" destId="{D45A1ADC-83EF-426E-B82B-EF400E7B5794}" srcOrd="1" destOrd="0" presId="urn:microsoft.com/office/officeart/2005/8/layout/cycle2"/>
    <dgm:cxn modelId="{4CF4E66D-9692-464F-815A-796E75A549ED}" type="presOf" srcId="{E2C94206-27E7-4FBB-B0FA-B06015B9299A}" destId="{7AF71E97-FFF1-49ED-ACDC-2CD576A5524F}" srcOrd="1" destOrd="0" presId="urn:microsoft.com/office/officeart/2005/8/layout/cycle2"/>
    <dgm:cxn modelId="{871306BA-31F5-45E0-A1CC-DA77E08C6BEF}" srcId="{3B6F7B93-BC2E-4928-8C68-455F98E45ABD}" destId="{F2A90CC0-D16B-4594-96ED-E142883DA659}" srcOrd="5" destOrd="0" parTransId="{2761B660-5E34-4415-9F17-A7BBE88EBCC1}" sibTransId="{CB3504F1-C37F-4231-9534-FFC86EB05080}"/>
    <dgm:cxn modelId="{6CCE309D-928F-42D8-86CC-1C494CBB81D8}" type="presOf" srcId="{6CAA6E8D-4C0D-4129-A464-88B419AF12CC}" destId="{18DB3ED6-FEFF-475D-BE44-3C01CE48EEF9}" srcOrd="0" destOrd="0" presId="urn:microsoft.com/office/officeart/2005/8/layout/cycle2"/>
    <dgm:cxn modelId="{2721EC6D-C6EB-4960-9D3A-79444249CFEF}" srcId="{3B6F7B93-BC2E-4928-8C68-455F98E45ABD}" destId="{B1545938-6B58-4437-9A85-5DBB5494BABF}" srcOrd="0" destOrd="0" parTransId="{3E0B4A0D-3332-4C3E-8397-04E430886756}" sibTransId="{4BCF01C1-194F-411A-8B29-E01E43F0C6E2}"/>
    <dgm:cxn modelId="{92B7EECD-3708-4245-8A66-75EB3C4B519F}" srcId="{3B6F7B93-BC2E-4928-8C68-455F98E45ABD}" destId="{BFAD9B98-B002-46F1-A6F6-DC111BB278D6}" srcOrd="4" destOrd="0" parTransId="{85338462-5068-4062-B21C-C8FFD50BC3CD}" sibTransId="{E2C94206-27E7-4FBB-B0FA-B06015B9299A}"/>
    <dgm:cxn modelId="{A97C86FD-54A7-4445-B217-95666F9599DD}" type="presOf" srcId="{BFAD9B98-B002-46F1-A6F6-DC111BB278D6}" destId="{6BCB2278-BEB8-48BB-A485-75EA79403558}" srcOrd="0" destOrd="0" presId="urn:microsoft.com/office/officeart/2005/8/layout/cycle2"/>
    <dgm:cxn modelId="{63C494BF-2329-4A36-A5D9-1680D14FA100}" type="presParOf" srcId="{2EDB466A-2EC8-45FF-BB84-8C546CB54726}" destId="{FC8068C6-1D86-4E3E-B10F-16BA22A8C9B6}" srcOrd="0" destOrd="0" presId="urn:microsoft.com/office/officeart/2005/8/layout/cycle2"/>
    <dgm:cxn modelId="{6BB5CA29-187E-4C89-82E4-D00120C5B909}" type="presParOf" srcId="{2EDB466A-2EC8-45FF-BB84-8C546CB54726}" destId="{AFF3A38A-0938-4A94-8B85-83D547975703}" srcOrd="1" destOrd="0" presId="urn:microsoft.com/office/officeart/2005/8/layout/cycle2"/>
    <dgm:cxn modelId="{1F660BE1-2B7E-457C-9A0E-F0C440B7EB9F}" type="presParOf" srcId="{AFF3A38A-0938-4A94-8B85-83D547975703}" destId="{B56389E5-68B0-4FBB-BA18-59B875F0EB9A}" srcOrd="0" destOrd="0" presId="urn:microsoft.com/office/officeart/2005/8/layout/cycle2"/>
    <dgm:cxn modelId="{25A2755F-42D1-4913-8A4C-92B116283BF8}" type="presParOf" srcId="{2EDB466A-2EC8-45FF-BB84-8C546CB54726}" destId="{A327535D-423C-4558-8E9B-436159C316BE}" srcOrd="2" destOrd="0" presId="urn:microsoft.com/office/officeart/2005/8/layout/cycle2"/>
    <dgm:cxn modelId="{5F307A65-CF6B-45F2-94ED-9B8A3F05C1CF}" type="presParOf" srcId="{2EDB466A-2EC8-45FF-BB84-8C546CB54726}" destId="{9A8A2A0E-30DD-4FEF-BE0E-E29D6185D88C}" srcOrd="3" destOrd="0" presId="urn:microsoft.com/office/officeart/2005/8/layout/cycle2"/>
    <dgm:cxn modelId="{3D100EFE-EB7E-415F-973B-FCBA9C1CDA7B}" type="presParOf" srcId="{9A8A2A0E-30DD-4FEF-BE0E-E29D6185D88C}" destId="{0C7B2EC1-5774-46E1-93C4-F88207145CC8}" srcOrd="0" destOrd="0" presId="urn:microsoft.com/office/officeart/2005/8/layout/cycle2"/>
    <dgm:cxn modelId="{1EC30D56-9A51-4C9B-82CF-FA8F56A1CC86}" type="presParOf" srcId="{2EDB466A-2EC8-45FF-BB84-8C546CB54726}" destId="{8F32905C-1C2F-4D9D-BE96-23D993302780}" srcOrd="4" destOrd="0" presId="urn:microsoft.com/office/officeart/2005/8/layout/cycle2"/>
    <dgm:cxn modelId="{DE54A4F5-0BDB-43A3-81EF-0EF854BF3267}" type="presParOf" srcId="{2EDB466A-2EC8-45FF-BB84-8C546CB54726}" destId="{0DAE6CC4-A539-46EB-8F11-E1B3256E3620}" srcOrd="5" destOrd="0" presId="urn:microsoft.com/office/officeart/2005/8/layout/cycle2"/>
    <dgm:cxn modelId="{BBB1C257-DFF6-41E0-82A4-B2C528C68745}" type="presParOf" srcId="{0DAE6CC4-A539-46EB-8F11-E1B3256E3620}" destId="{94CE7781-D5D6-416B-80C5-CFDBF95FC963}" srcOrd="0" destOrd="0" presId="urn:microsoft.com/office/officeart/2005/8/layout/cycle2"/>
    <dgm:cxn modelId="{46F1C628-DFF9-442F-8785-10FDB93958EE}" type="presParOf" srcId="{2EDB466A-2EC8-45FF-BB84-8C546CB54726}" destId="{80E1F830-9FCD-4443-98DD-6575C1E93DC9}" srcOrd="6" destOrd="0" presId="urn:microsoft.com/office/officeart/2005/8/layout/cycle2"/>
    <dgm:cxn modelId="{E26BAB2D-BC4D-4E9A-BD5E-6B55477B946F}" type="presParOf" srcId="{2EDB466A-2EC8-45FF-BB84-8C546CB54726}" destId="{05DD9CDB-AA19-4512-A130-62D4A64D4E72}" srcOrd="7" destOrd="0" presId="urn:microsoft.com/office/officeart/2005/8/layout/cycle2"/>
    <dgm:cxn modelId="{23BAD548-E480-4D7D-9D54-FA65E205D572}" type="presParOf" srcId="{05DD9CDB-AA19-4512-A130-62D4A64D4E72}" destId="{0EC6F5EC-12ED-47A8-BE13-632137FAF40D}" srcOrd="0" destOrd="0" presId="urn:microsoft.com/office/officeart/2005/8/layout/cycle2"/>
    <dgm:cxn modelId="{F5C8758A-3B14-44F8-BC83-BB5AE2C366D7}" type="presParOf" srcId="{2EDB466A-2EC8-45FF-BB84-8C546CB54726}" destId="{6BCB2278-BEB8-48BB-A485-75EA79403558}" srcOrd="8" destOrd="0" presId="urn:microsoft.com/office/officeart/2005/8/layout/cycle2"/>
    <dgm:cxn modelId="{7816C98C-46EE-48A2-B6B4-6F13A3271C11}" type="presParOf" srcId="{2EDB466A-2EC8-45FF-BB84-8C546CB54726}" destId="{DE7BE627-B4FA-411E-97EF-4C6CF5140F35}" srcOrd="9" destOrd="0" presId="urn:microsoft.com/office/officeart/2005/8/layout/cycle2"/>
    <dgm:cxn modelId="{19FC7DD6-8BCD-45AC-A1D8-51BD772AB726}" type="presParOf" srcId="{DE7BE627-B4FA-411E-97EF-4C6CF5140F35}" destId="{7AF71E97-FFF1-49ED-ACDC-2CD576A5524F}" srcOrd="0" destOrd="0" presId="urn:microsoft.com/office/officeart/2005/8/layout/cycle2"/>
    <dgm:cxn modelId="{70867285-10AD-4674-BA8F-2D633819F776}" type="presParOf" srcId="{2EDB466A-2EC8-45FF-BB84-8C546CB54726}" destId="{68BFBF4A-ED5E-4A9E-AF92-7F49BD0593D6}" srcOrd="10" destOrd="0" presId="urn:microsoft.com/office/officeart/2005/8/layout/cycle2"/>
    <dgm:cxn modelId="{7E092FA9-ED55-4735-8328-59D9A1633145}" type="presParOf" srcId="{2EDB466A-2EC8-45FF-BB84-8C546CB54726}" destId="{474C9158-6F94-454B-915A-37B26C29285A}" srcOrd="11" destOrd="0" presId="urn:microsoft.com/office/officeart/2005/8/layout/cycle2"/>
    <dgm:cxn modelId="{04FA2901-5875-43B9-B907-26EA80CDE64A}" type="presParOf" srcId="{474C9158-6F94-454B-915A-37B26C29285A}" destId="{699C1774-3C38-4C37-8EB3-466FD3861DD4}" srcOrd="0" destOrd="0" presId="urn:microsoft.com/office/officeart/2005/8/layout/cycle2"/>
    <dgm:cxn modelId="{ED49F314-96DF-4D60-BDDE-E825A61210D4}" type="presParOf" srcId="{2EDB466A-2EC8-45FF-BB84-8C546CB54726}" destId="{18DB3ED6-FEFF-475D-BE44-3C01CE48EEF9}" srcOrd="12" destOrd="0" presId="urn:microsoft.com/office/officeart/2005/8/layout/cycle2"/>
    <dgm:cxn modelId="{6867D30F-96F7-4A35-B78E-0A360B753841}" type="presParOf" srcId="{2EDB466A-2EC8-45FF-BB84-8C546CB54726}" destId="{FF7AADFD-ADF1-41A3-BA96-1E35ED46BFD7}" srcOrd="13" destOrd="0" presId="urn:microsoft.com/office/officeart/2005/8/layout/cycle2"/>
    <dgm:cxn modelId="{FF409693-DFB3-46D5-BC46-F4063B56228C}" type="presParOf" srcId="{FF7AADFD-ADF1-41A3-BA96-1E35ED46BFD7}" destId="{26A9E8DF-BB13-428D-9B8E-D1FD3AF390C2}" srcOrd="0" destOrd="0" presId="urn:microsoft.com/office/officeart/2005/8/layout/cycle2"/>
    <dgm:cxn modelId="{FBE1955B-61AD-4D59-BEFE-28797D97C757}" type="presParOf" srcId="{2EDB466A-2EC8-45FF-BB84-8C546CB54726}" destId="{83C8E882-1BC8-4D55-BD69-478EBCB97FF7}" srcOrd="14" destOrd="0" presId="urn:microsoft.com/office/officeart/2005/8/layout/cycle2"/>
    <dgm:cxn modelId="{EF04BCDB-EF16-4569-8070-57402E1C561A}" type="presParOf" srcId="{2EDB466A-2EC8-45FF-BB84-8C546CB54726}" destId="{89EC5771-E3FB-494F-8FED-014AA43593DF}" srcOrd="15" destOrd="0" presId="urn:microsoft.com/office/officeart/2005/8/layout/cycle2"/>
    <dgm:cxn modelId="{D4127172-BE9F-4C9E-89A5-367E43EBCABE}" type="presParOf" srcId="{89EC5771-E3FB-494F-8FED-014AA43593DF}" destId="{F35299A7-7463-441B-98D6-B2F24F995742}" srcOrd="0" destOrd="0" presId="urn:microsoft.com/office/officeart/2005/8/layout/cycle2"/>
    <dgm:cxn modelId="{35048AC9-1B4F-4556-8C7C-5BDFB6B5B920}" type="presParOf" srcId="{2EDB466A-2EC8-45FF-BB84-8C546CB54726}" destId="{DF385CEB-B2B1-46D6-9F1E-C47E6BA0E28D}" srcOrd="16" destOrd="0" presId="urn:microsoft.com/office/officeart/2005/8/layout/cycle2"/>
    <dgm:cxn modelId="{3D428128-D1F5-4895-B65D-0F1395CAF6AB}" type="presParOf" srcId="{2EDB466A-2EC8-45FF-BB84-8C546CB54726}" destId="{43FC964B-0C81-4084-8A1F-7736A1F1E5E4}" srcOrd="17" destOrd="0" presId="urn:microsoft.com/office/officeart/2005/8/layout/cycle2"/>
    <dgm:cxn modelId="{5A89BEAC-B605-445D-BE85-5686E32BF6FF}" type="presParOf" srcId="{43FC964B-0C81-4084-8A1F-7736A1F1E5E4}" destId="{BC53FFE5-992F-4877-99DF-81BAED30EDD3}" srcOrd="0" destOrd="0" presId="urn:microsoft.com/office/officeart/2005/8/layout/cycle2"/>
    <dgm:cxn modelId="{DA3D6EBA-78D0-4DAC-A1AE-6C7C32D88FF8}" type="presParOf" srcId="{2EDB466A-2EC8-45FF-BB84-8C546CB54726}" destId="{8C34B235-5B72-46E7-BCFA-329476B0CB25}" srcOrd="18" destOrd="0" presId="urn:microsoft.com/office/officeart/2005/8/layout/cycle2"/>
    <dgm:cxn modelId="{3C2A122F-32C2-412A-A9FE-069E9ED0A745}" type="presParOf" srcId="{2EDB466A-2EC8-45FF-BB84-8C546CB54726}" destId="{AA10E268-43A0-4F6B-9803-10FA73371D36}" srcOrd="19" destOrd="0" presId="urn:microsoft.com/office/officeart/2005/8/layout/cycle2"/>
    <dgm:cxn modelId="{7C8B9D3E-3B96-4647-BB48-C47A0F7086DB}" type="presParOf" srcId="{AA10E268-43A0-4F6B-9803-10FA73371D36}" destId="{D45A1ADC-83EF-426E-B82B-EF400E7B5794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EDD57FA-D7D2-40E1-A5FF-5486E47EAB41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9580ED7-13ED-4BD0-8493-32E2D668FC6E}">
      <dgm:prSet phldrT="[Text]"/>
      <dgm:spPr/>
      <dgm:t>
        <a:bodyPr/>
        <a:lstStyle/>
        <a:p>
          <a:r>
            <a:rPr lang="cs-CZ" dirty="0" smtClean="0"/>
            <a:t>Á</a:t>
          </a:r>
          <a:endParaRPr lang="cs-CZ" dirty="0"/>
        </a:p>
      </dgm:t>
    </dgm:pt>
    <dgm:pt modelId="{8BE2B72E-318B-473A-9302-E46E0E33992A}" type="parTrans" cxnId="{C85D69D8-3BC5-47E5-995D-A9A934908593}">
      <dgm:prSet/>
      <dgm:spPr/>
      <dgm:t>
        <a:bodyPr/>
        <a:lstStyle/>
        <a:p>
          <a:endParaRPr lang="cs-CZ"/>
        </a:p>
      </dgm:t>
    </dgm:pt>
    <dgm:pt modelId="{428F5F21-08D4-4F32-A685-0A71B7BC75D1}" type="sibTrans" cxnId="{C85D69D8-3BC5-47E5-995D-A9A934908593}">
      <dgm:prSet/>
      <dgm:spPr/>
      <dgm:t>
        <a:bodyPr/>
        <a:lstStyle/>
        <a:p>
          <a:endParaRPr lang="cs-CZ"/>
        </a:p>
      </dgm:t>
    </dgm:pt>
    <dgm:pt modelId="{37440744-9B82-45DB-BE17-7FB06319EE8F}">
      <dgm:prSet phldrT="[Text]"/>
      <dgm:spPr/>
      <dgm:t>
        <a:bodyPr/>
        <a:lstStyle/>
        <a:p>
          <a:r>
            <a:rPr lang="cs-CZ" dirty="0" smtClean="0"/>
            <a:t>D</a:t>
          </a:r>
          <a:endParaRPr lang="cs-CZ" dirty="0"/>
        </a:p>
      </dgm:t>
    </dgm:pt>
    <dgm:pt modelId="{A6FAC5DC-1F55-4A38-87C1-F18686EDB006}" type="parTrans" cxnId="{787570A3-3AED-4602-8CC9-1E40DAC63872}">
      <dgm:prSet/>
      <dgm:spPr/>
      <dgm:t>
        <a:bodyPr/>
        <a:lstStyle/>
        <a:p>
          <a:endParaRPr lang="cs-CZ"/>
        </a:p>
      </dgm:t>
    </dgm:pt>
    <dgm:pt modelId="{C5D6FA5B-6CA1-4296-BA96-3A778C0AECCF}" type="sibTrans" cxnId="{787570A3-3AED-4602-8CC9-1E40DAC63872}">
      <dgm:prSet/>
      <dgm:spPr/>
      <dgm:t>
        <a:bodyPr/>
        <a:lstStyle/>
        <a:p>
          <a:endParaRPr lang="cs-CZ"/>
        </a:p>
      </dgm:t>
    </dgm:pt>
    <dgm:pt modelId="{A76E08D5-D15E-4DBD-BD36-590E8521CFAA}">
      <dgm:prSet phldrT="[Text]"/>
      <dgm:spPr/>
      <dgm:t>
        <a:bodyPr/>
        <a:lstStyle/>
        <a:p>
          <a:r>
            <a:rPr lang="cs-CZ" dirty="0" smtClean="0"/>
            <a:t>R</a:t>
          </a:r>
          <a:endParaRPr lang="cs-CZ" dirty="0"/>
        </a:p>
      </dgm:t>
    </dgm:pt>
    <dgm:pt modelId="{46A0666A-714F-48BF-82F9-45D8511EB9FE}" type="parTrans" cxnId="{F2F64AEB-78DA-416F-9AD0-198888A2E415}">
      <dgm:prSet/>
      <dgm:spPr/>
      <dgm:t>
        <a:bodyPr/>
        <a:lstStyle/>
        <a:p>
          <a:endParaRPr lang="cs-CZ"/>
        </a:p>
      </dgm:t>
    </dgm:pt>
    <dgm:pt modelId="{9A9F0F84-060A-46E1-93A0-B5CB7AC12A22}" type="sibTrans" cxnId="{F2F64AEB-78DA-416F-9AD0-198888A2E415}">
      <dgm:prSet/>
      <dgm:spPr/>
      <dgm:t>
        <a:bodyPr/>
        <a:lstStyle/>
        <a:p>
          <a:endParaRPr lang="cs-CZ"/>
        </a:p>
      </dgm:t>
    </dgm:pt>
    <dgm:pt modelId="{39768F90-86D8-408C-9ECD-415AA5059EBF}">
      <dgm:prSet phldrT="[Text]"/>
      <dgm:spPr/>
      <dgm:t>
        <a:bodyPr/>
        <a:lstStyle/>
        <a:p>
          <a:r>
            <a:rPr lang="cs-CZ" dirty="0" smtClean="0"/>
            <a:t>N</a:t>
          </a:r>
          <a:endParaRPr lang="cs-CZ" dirty="0"/>
        </a:p>
      </dgm:t>
    </dgm:pt>
    <dgm:pt modelId="{EFA87CFD-25A0-4E29-A016-314278F8CE6D}" type="parTrans" cxnId="{2C112C19-6926-41E7-B851-A3D937D242E3}">
      <dgm:prSet/>
      <dgm:spPr/>
      <dgm:t>
        <a:bodyPr/>
        <a:lstStyle/>
        <a:p>
          <a:endParaRPr lang="cs-CZ"/>
        </a:p>
      </dgm:t>
    </dgm:pt>
    <dgm:pt modelId="{44C5D209-5E36-4943-A881-33271F88A1D6}" type="sibTrans" cxnId="{2C112C19-6926-41E7-B851-A3D937D242E3}">
      <dgm:prSet/>
      <dgm:spPr/>
      <dgm:t>
        <a:bodyPr/>
        <a:lstStyle/>
        <a:p>
          <a:endParaRPr lang="cs-CZ"/>
        </a:p>
      </dgm:t>
    </dgm:pt>
    <dgm:pt modelId="{98623E87-41A8-48C5-BB09-4E9821BD5D57}">
      <dgm:prSet phldrT="[Text]"/>
      <dgm:spPr/>
      <dgm:t>
        <a:bodyPr/>
        <a:lstStyle/>
        <a:p>
          <a:r>
            <a:rPr lang="cs-CZ" dirty="0" smtClean="0"/>
            <a:t>O</a:t>
          </a:r>
          <a:endParaRPr lang="cs-CZ" dirty="0"/>
        </a:p>
      </dgm:t>
    </dgm:pt>
    <dgm:pt modelId="{8F62859C-67CB-4133-810A-EC204896BCB0}" type="parTrans" cxnId="{394C75D7-371D-4752-BC61-A8E0E4A2FA63}">
      <dgm:prSet/>
      <dgm:spPr/>
      <dgm:t>
        <a:bodyPr/>
        <a:lstStyle/>
        <a:p>
          <a:endParaRPr lang="cs-CZ"/>
        </a:p>
      </dgm:t>
    </dgm:pt>
    <dgm:pt modelId="{C2A36CE7-8FDE-44A0-8AAF-4DFACD2A25E3}" type="sibTrans" cxnId="{394C75D7-371D-4752-BC61-A8E0E4A2FA63}">
      <dgm:prSet/>
      <dgm:spPr/>
      <dgm:t>
        <a:bodyPr/>
        <a:lstStyle/>
        <a:p>
          <a:endParaRPr lang="cs-CZ"/>
        </a:p>
      </dgm:t>
    </dgm:pt>
    <dgm:pt modelId="{A51F49FB-63D1-41C3-9651-9DA87A8319AE}">
      <dgm:prSet phldrT="[Text]"/>
      <dgm:spPr/>
      <dgm:t>
        <a:bodyPr/>
        <a:lstStyle/>
        <a:p>
          <a:r>
            <a:rPr lang="cs-CZ" dirty="0" smtClean="0"/>
            <a:t>N</a:t>
          </a:r>
          <a:endParaRPr lang="cs-CZ" dirty="0"/>
        </a:p>
      </dgm:t>
    </dgm:pt>
    <dgm:pt modelId="{115A7CAB-3B19-46D8-8BE5-A92D8856ED07}" type="parTrans" cxnId="{337662A9-5BCB-4904-97E9-8A62EADD3330}">
      <dgm:prSet/>
      <dgm:spPr/>
      <dgm:t>
        <a:bodyPr/>
        <a:lstStyle/>
        <a:p>
          <a:endParaRPr lang="cs-CZ"/>
        </a:p>
      </dgm:t>
    </dgm:pt>
    <dgm:pt modelId="{DAA7FF98-16AA-4D1D-A3F4-0FE6F6EC9E95}" type="sibTrans" cxnId="{337662A9-5BCB-4904-97E9-8A62EADD3330}">
      <dgm:prSet/>
      <dgm:spPr/>
      <dgm:t>
        <a:bodyPr/>
        <a:lstStyle/>
        <a:p>
          <a:endParaRPr lang="cs-CZ"/>
        </a:p>
      </dgm:t>
    </dgm:pt>
    <dgm:pt modelId="{92B5AFFA-2FAC-4F8B-83F2-1645446C6791}">
      <dgm:prSet phldrT="[Text]"/>
      <dgm:spPr/>
      <dgm:t>
        <a:bodyPr/>
        <a:lstStyle/>
        <a:p>
          <a:r>
            <a:rPr lang="cs-CZ" dirty="0" smtClean="0"/>
            <a:t>Í</a:t>
          </a:r>
          <a:endParaRPr lang="cs-CZ" dirty="0"/>
        </a:p>
      </dgm:t>
    </dgm:pt>
    <dgm:pt modelId="{D34E2EBE-F772-4D50-8C11-B51EDDF8ABBF}" type="parTrans" cxnId="{080F64BC-9B78-4162-8FF6-D8558F9F832F}">
      <dgm:prSet/>
      <dgm:spPr/>
      <dgm:t>
        <a:bodyPr/>
        <a:lstStyle/>
        <a:p>
          <a:endParaRPr lang="cs-CZ"/>
        </a:p>
      </dgm:t>
    </dgm:pt>
    <dgm:pt modelId="{EFA4D6D2-51D2-4E86-9858-BF1F58D32177}" type="sibTrans" cxnId="{080F64BC-9B78-4162-8FF6-D8558F9F832F}">
      <dgm:prSet/>
      <dgm:spPr/>
      <dgm:t>
        <a:bodyPr/>
        <a:lstStyle/>
        <a:p>
          <a:endParaRPr lang="cs-CZ"/>
        </a:p>
      </dgm:t>
    </dgm:pt>
    <dgm:pt modelId="{47CC6C5F-249D-40ED-8F5C-6D1DF8FA60B7}">
      <dgm:prSet phldrT="[Text]"/>
      <dgm:spPr/>
      <dgm:t>
        <a:bodyPr/>
        <a:lstStyle/>
        <a:p>
          <a:r>
            <a:rPr lang="cs-CZ" dirty="0" smtClean="0"/>
            <a:t>D</a:t>
          </a:r>
          <a:endParaRPr lang="cs-CZ" dirty="0"/>
        </a:p>
      </dgm:t>
    </dgm:pt>
    <dgm:pt modelId="{9E55FE37-EAF3-4DF7-899B-C7E515B5AFF7}" type="parTrans" cxnId="{AA8E7F20-5A1E-4373-A774-DF86F593C05A}">
      <dgm:prSet/>
      <dgm:spPr/>
      <dgm:t>
        <a:bodyPr/>
        <a:lstStyle/>
        <a:p>
          <a:endParaRPr lang="cs-CZ"/>
        </a:p>
      </dgm:t>
    </dgm:pt>
    <dgm:pt modelId="{817C35A2-324A-484B-BBDC-0F6AA98EE562}" type="sibTrans" cxnId="{AA8E7F20-5A1E-4373-A774-DF86F593C05A}">
      <dgm:prSet/>
      <dgm:spPr/>
      <dgm:t>
        <a:bodyPr/>
        <a:lstStyle/>
        <a:p>
          <a:endParaRPr lang="cs-CZ"/>
        </a:p>
      </dgm:t>
    </dgm:pt>
    <dgm:pt modelId="{C5172645-09A7-40B2-B846-387EECBEF361}">
      <dgm:prSet phldrT="[Text]"/>
      <dgm:spPr/>
      <dgm:t>
        <a:bodyPr/>
        <a:lstStyle/>
        <a:p>
          <a:r>
            <a:rPr lang="cs-CZ" dirty="0" smtClean="0"/>
            <a:t>V</a:t>
          </a:r>
          <a:endParaRPr lang="cs-CZ" dirty="0"/>
        </a:p>
      </dgm:t>
    </dgm:pt>
    <dgm:pt modelId="{B88AF415-BC3E-4DE2-88EB-4099E2DA2CCC}" type="parTrans" cxnId="{85331F4F-20B4-4CD4-8325-B80751177F31}">
      <dgm:prSet/>
      <dgm:spPr/>
      <dgm:t>
        <a:bodyPr/>
        <a:lstStyle/>
        <a:p>
          <a:endParaRPr lang="cs-CZ"/>
        </a:p>
      </dgm:t>
    </dgm:pt>
    <dgm:pt modelId="{C10FCCA4-3413-4F6C-AFFE-44DED30D2E4C}" type="sibTrans" cxnId="{85331F4F-20B4-4CD4-8325-B80751177F31}">
      <dgm:prSet/>
      <dgm:spPr/>
      <dgm:t>
        <a:bodyPr/>
        <a:lstStyle/>
        <a:p>
          <a:endParaRPr lang="cs-CZ"/>
        </a:p>
      </dgm:t>
    </dgm:pt>
    <dgm:pt modelId="{D6DD46DD-327A-49F2-A266-38E2D2C74A08}">
      <dgm:prSet phldrT="[Text]"/>
      <dgm:spPr/>
      <dgm:t>
        <a:bodyPr/>
        <a:lstStyle/>
        <a:p>
          <a:r>
            <a:rPr lang="cs-CZ" dirty="0" smtClean="0"/>
            <a:t>i</a:t>
          </a:r>
          <a:endParaRPr lang="cs-CZ" dirty="0"/>
        </a:p>
      </dgm:t>
    </dgm:pt>
    <dgm:pt modelId="{76D142C4-2E81-444A-8009-6BF5EE7C6AEF}" type="parTrans" cxnId="{A9ACD709-F8A3-47E3-A8BB-E467CCDF5313}">
      <dgm:prSet/>
      <dgm:spPr/>
      <dgm:t>
        <a:bodyPr/>
        <a:lstStyle/>
        <a:p>
          <a:endParaRPr lang="cs-CZ"/>
        </a:p>
      </dgm:t>
    </dgm:pt>
    <dgm:pt modelId="{4578BB1A-D8BD-4EDE-AF70-F857EF652375}" type="sibTrans" cxnId="{A9ACD709-F8A3-47E3-A8BB-E467CCDF5313}">
      <dgm:prSet/>
      <dgm:spPr/>
      <dgm:t>
        <a:bodyPr/>
        <a:lstStyle/>
        <a:p>
          <a:endParaRPr lang="cs-CZ"/>
        </a:p>
      </dgm:t>
    </dgm:pt>
    <dgm:pt modelId="{83E7FF09-4F3C-40F5-B83E-73360EE0DC8A}">
      <dgm:prSet phldrT="[Text]"/>
      <dgm:spPr/>
      <dgm:t>
        <a:bodyPr/>
        <a:lstStyle/>
        <a:p>
          <a:r>
            <a:rPr lang="cs-CZ" dirty="0" smtClean="0"/>
            <a:t>A</a:t>
          </a:r>
          <a:endParaRPr lang="cs-CZ" dirty="0"/>
        </a:p>
      </dgm:t>
    </dgm:pt>
    <dgm:pt modelId="{429700BD-4452-4B48-8A3E-8B5CBF4C4EC7}" type="parTrans" cxnId="{BC2B4409-1DDA-4363-AB97-9A34293271E5}">
      <dgm:prSet/>
      <dgm:spPr/>
      <dgm:t>
        <a:bodyPr/>
        <a:lstStyle/>
        <a:p>
          <a:endParaRPr lang="cs-CZ"/>
        </a:p>
      </dgm:t>
    </dgm:pt>
    <dgm:pt modelId="{3BACCFB8-3C8F-4DFF-9849-A335E5A2CBCD}" type="sibTrans" cxnId="{BC2B4409-1DDA-4363-AB97-9A34293271E5}">
      <dgm:prSet/>
      <dgm:spPr/>
      <dgm:t>
        <a:bodyPr/>
        <a:lstStyle/>
        <a:p>
          <a:endParaRPr lang="cs-CZ"/>
        </a:p>
      </dgm:t>
    </dgm:pt>
    <dgm:pt modelId="{69FB1DFA-417A-4A7E-AC0E-E0B429BB83AE}">
      <dgm:prSet phldrT="[Text]"/>
      <dgm:spPr/>
      <dgm:t>
        <a:bodyPr/>
        <a:lstStyle/>
        <a:p>
          <a:r>
            <a:rPr lang="cs-CZ" dirty="0" smtClean="0"/>
            <a:t>D</a:t>
          </a:r>
          <a:endParaRPr lang="cs-CZ" dirty="0"/>
        </a:p>
      </dgm:t>
    </dgm:pt>
    <dgm:pt modelId="{D92BEC58-4D21-4391-9252-48423B7636DA}" type="parTrans" cxnId="{403C8CA2-697A-4116-90C1-5C35A03F8742}">
      <dgm:prSet/>
      <dgm:spPr/>
      <dgm:t>
        <a:bodyPr/>
        <a:lstStyle/>
        <a:p>
          <a:endParaRPr lang="cs-CZ"/>
        </a:p>
      </dgm:t>
    </dgm:pt>
    <dgm:pt modelId="{EBDF68BE-5310-424C-8753-B15839218802}" type="sibTrans" cxnId="{403C8CA2-697A-4116-90C1-5C35A03F8742}">
      <dgm:prSet/>
      <dgm:spPr/>
      <dgm:t>
        <a:bodyPr/>
        <a:lstStyle/>
        <a:p>
          <a:endParaRPr lang="cs-CZ"/>
        </a:p>
      </dgm:t>
    </dgm:pt>
    <dgm:pt modelId="{C10F019D-A16E-41E5-AC1F-0B51214470B3}">
      <dgm:prSet phldrT="[Text]"/>
      <dgm:spPr/>
      <dgm:t>
        <a:bodyPr/>
        <a:lstStyle/>
        <a:p>
          <a:r>
            <a:rPr lang="cs-CZ" dirty="0" smtClean="0"/>
            <a:t>L</a:t>
          </a:r>
          <a:endParaRPr lang="cs-CZ" dirty="0"/>
        </a:p>
      </dgm:t>
    </dgm:pt>
    <dgm:pt modelId="{B83CEC48-C5B3-47A9-8B46-5FE2D79C4520}" type="parTrans" cxnId="{CEC0AEFD-5440-49AB-85B2-35C9FA9A4D03}">
      <dgm:prSet/>
      <dgm:spPr/>
      <dgm:t>
        <a:bodyPr/>
        <a:lstStyle/>
        <a:p>
          <a:endParaRPr lang="cs-CZ"/>
        </a:p>
      </dgm:t>
    </dgm:pt>
    <dgm:pt modelId="{8A25DF25-DE6C-47A4-A038-C7C052BDC694}" type="sibTrans" cxnId="{CEC0AEFD-5440-49AB-85B2-35C9FA9A4D03}">
      <dgm:prSet/>
      <dgm:spPr/>
      <dgm:t>
        <a:bodyPr/>
        <a:lstStyle/>
        <a:p>
          <a:endParaRPr lang="cs-CZ"/>
        </a:p>
      </dgm:t>
    </dgm:pt>
    <dgm:pt modelId="{071174DA-0772-46CC-8014-9827B7160590}">
      <dgm:prSet phldrT="[Text]"/>
      <dgm:spPr/>
      <dgm:t>
        <a:bodyPr/>
        <a:lstStyle/>
        <a:p>
          <a:r>
            <a:rPr lang="cs-CZ" dirty="0" smtClean="0"/>
            <a:t>O</a:t>
          </a:r>
          <a:endParaRPr lang="cs-CZ" dirty="0"/>
        </a:p>
      </dgm:t>
    </dgm:pt>
    <dgm:pt modelId="{A081817B-AEB7-49FE-8F32-E2415E51C8ED}" type="parTrans" cxnId="{252B8D27-36CD-4C08-B1B6-7AABFD5143AD}">
      <dgm:prSet/>
      <dgm:spPr/>
      <dgm:t>
        <a:bodyPr/>
        <a:lstStyle/>
        <a:p>
          <a:endParaRPr lang="cs-CZ"/>
        </a:p>
      </dgm:t>
    </dgm:pt>
    <dgm:pt modelId="{92751C43-DCE2-44D3-A2FA-F79F6D02239B}" type="sibTrans" cxnId="{252B8D27-36CD-4C08-B1B6-7AABFD5143AD}">
      <dgm:prSet/>
      <dgm:spPr/>
      <dgm:t>
        <a:bodyPr/>
        <a:lstStyle/>
        <a:p>
          <a:endParaRPr lang="cs-CZ"/>
        </a:p>
      </dgm:t>
    </dgm:pt>
    <dgm:pt modelId="{765D576B-515C-466E-BA91-31F2341155A4}" type="pres">
      <dgm:prSet presAssocID="{BEDD57FA-D7D2-40E1-A5FF-5486E47EAB41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588FC29-6615-4C9F-8694-73E4043391B4}" type="pres">
      <dgm:prSet presAssocID="{59580ED7-13ED-4BD0-8493-32E2D668FC6E}" presName="node" presStyleLbl="node1" presStyleIdx="0" presStyleCnt="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373E1E-AE1D-45F5-AF0D-1985968D5B32}" type="pres">
      <dgm:prSet presAssocID="{428F5F21-08D4-4F32-A685-0A71B7BC75D1}" presName="sibTrans" presStyleLbl="sibTrans2D1" presStyleIdx="0" presStyleCnt="14"/>
      <dgm:spPr/>
      <dgm:t>
        <a:bodyPr/>
        <a:lstStyle/>
        <a:p>
          <a:endParaRPr lang="cs-CZ"/>
        </a:p>
      </dgm:t>
    </dgm:pt>
    <dgm:pt modelId="{F867B4D1-F6C4-49CA-BE6F-4D44475BADBE}" type="pres">
      <dgm:prSet presAssocID="{428F5F21-08D4-4F32-A685-0A71B7BC75D1}" presName="connectorText" presStyleLbl="sibTrans2D1" presStyleIdx="0" presStyleCnt="14"/>
      <dgm:spPr/>
      <dgm:t>
        <a:bodyPr/>
        <a:lstStyle/>
        <a:p>
          <a:endParaRPr lang="cs-CZ"/>
        </a:p>
      </dgm:t>
    </dgm:pt>
    <dgm:pt modelId="{69ABB76E-4C46-4539-87C8-3F0FC3C6BA51}" type="pres">
      <dgm:prSet presAssocID="{071174DA-0772-46CC-8014-9827B7160590}" presName="node" presStyleLbl="node1" presStyleIdx="1" presStyleCnt="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B4A09D-6B5D-415F-B60E-601837062050}" type="pres">
      <dgm:prSet presAssocID="{92751C43-DCE2-44D3-A2FA-F79F6D02239B}" presName="sibTrans" presStyleLbl="sibTrans2D1" presStyleIdx="1" presStyleCnt="14"/>
      <dgm:spPr/>
      <dgm:t>
        <a:bodyPr/>
        <a:lstStyle/>
        <a:p>
          <a:endParaRPr lang="cs-CZ"/>
        </a:p>
      </dgm:t>
    </dgm:pt>
    <dgm:pt modelId="{D68ADA3D-CDC8-4BD6-8D25-E038EB48AE94}" type="pres">
      <dgm:prSet presAssocID="{92751C43-DCE2-44D3-A2FA-F79F6D02239B}" presName="connectorText" presStyleLbl="sibTrans2D1" presStyleIdx="1" presStyleCnt="14"/>
      <dgm:spPr/>
      <dgm:t>
        <a:bodyPr/>
        <a:lstStyle/>
        <a:p>
          <a:endParaRPr lang="cs-CZ"/>
        </a:p>
      </dgm:t>
    </dgm:pt>
    <dgm:pt modelId="{6DE65643-2CC8-40C4-A9D5-344DED7AD2D1}" type="pres">
      <dgm:prSet presAssocID="{A51F49FB-63D1-41C3-9651-9DA87A8319AE}" presName="node" presStyleLbl="node1" presStyleIdx="2" presStyleCnt="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8BE2B1C-57B7-4E6B-9466-EECE9516B04F}" type="pres">
      <dgm:prSet presAssocID="{DAA7FF98-16AA-4D1D-A3F4-0FE6F6EC9E95}" presName="sibTrans" presStyleLbl="sibTrans2D1" presStyleIdx="2" presStyleCnt="14"/>
      <dgm:spPr/>
      <dgm:t>
        <a:bodyPr/>
        <a:lstStyle/>
        <a:p>
          <a:endParaRPr lang="cs-CZ"/>
        </a:p>
      </dgm:t>
    </dgm:pt>
    <dgm:pt modelId="{1B8B9316-E109-4D9A-A456-8321C5AD365C}" type="pres">
      <dgm:prSet presAssocID="{DAA7FF98-16AA-4D1D-A3F4-0FE6F6EC9E95}" presName="connectorText" presStyleLbl="sibTrans2D1" presStyleIdx="2" presStyleCnt="14"/>
      <dgm:spPr/>
      <dgm:t>
        <a:bodyPr/>
        <a:lstStyle/>
        <a:p>
          <a:endParaRPr lang="cs-CZ"/>
        </a:p>
      </dgm:t>
    </dgm:pt>
    <dgm:pt modelId="{8EF50325-9D07-4B28-BC07-32B5D7F724E7}" type="pres">
      <dgm:prSet presAssocID="{C10F019D-A16E-41E5-AC1F-0B51214470B3}" presName="node" presStyleLbl="node1" presStyleIdx="3" presStyleCnt="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B70562-B098-4780-B625-E4F81DCDD7CB}" type="pres">
      <dgm:prSet presAssocID="{8A25DF25-DE6C-47A4-A038-C7C052BDC694}" presName="sibTrans" presStyleLbl="sibTrans2D1" presStyleIdx="3" presStyleCnt="14"/>
      <dgm:spPr/>
      <dgm:t>
        <a:bodyPr/>
        <a:lstStyle/>
        <a:p>
          <a:endParaRPr lang="cs-CZ"/>
        </a:p>
      </dgm:t>
    </dgm:pt>
    <dgm:pt modelId="{B1273702-22B0-431C-B157-E2AAE67FFCDF}" type="pres">
      <dgm:prSet presAssocID="{8A25DF25-DE6C-47A4-A038-C7C052BDC694}" presName="connectorText" presStyleLbl="sibTrans2D1" presStyleIdx="3" presStyleCnt="14"/>
      <dgm:spPr/>
      <dgm:t>
        <a:bodyPr/>
        <a:lstStyle/>
        <a:p>
          <a:endParaRPr lang="cs-CZ"/>
        </a:p>
      </dgm:t>
    </dgm:pt>
    <dgm:pt modelId="{CA933D94-059D-4F19-8ADC-E268EE81F53F}" type="pres">
      <dgm:prSet presAssocID="{37440744-9B82-45DB-BE17-7FB06319EE8F}" presName="node" presStyleLbl="node1" presStyleIdx="4" presStyleCnt="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ECF6306-AB50-4F22-80F1-B0AD39326700}" type="pres">
      <dgm:prSet presAssocID="{C5D6FA5B-6CA1-4296-BA96-3A778C0AECCF}" presName="sibTrans" presStyleLbl="sibTrans2D1" presStyleIdx="4" presStyleCnt="14"/>
      <dgm:spPr/>
      <dgm:t>
        <a:bodyPr/>
        <a:lstStyle/>
        <a:p>
          <a:endParaRPr lang="cs-CZ"/>
        </a:p>
      </dgm:t>
    </dgm:pt>
    <dgm:pt modelId="{D1526263-01FA-4F25-BB40-311CEBAB6B8C}" type="pres">
      <dgm:prSet presAssocID="{C5D6FA5B-6CA1-4296-BA96-3A778C0AECCF}" presName="connectorText" presStyleLbl="sibTrans2D1" presStyleIdx="4" presStyleCnt="14"/>
      <dgm:spPr/>
      <dgm:t>
        <a:bodyPr/>
        <a:lstStyle/>
        <a:p>
          <a:endParaRPr lang="cs-CZ"/>
        </a:p>
      </dgm:t>
    </dgm:pt>
    <dgm:pt modelId="{73959FC8-59A8-4044-9C5C-610A2A69EB0D}" type="pres">
      <dgm:prSet presAssocID="{92B5AFFA-2FAC-4F8B-83F2-1645446C6791}" presName="node" presStyleLbl="node1" presStyleIdx="5" presStyleCnt="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1CB9101-E6FF-4205-AEA0-9F889F4371DA}" type="pres">
      <dgm:prSet presAssocID="{EFA4D6D2-51D2-4E86-9858-BF1F58D32177}" presName="sibTrans" presStyleLbl="sibTrans2D1" presStyleIdx="5" presStyleCnt="14"/>
      <dgm:spPr/>
      <dgm:t>
        <a:bodyPr/>
        <a:lstStyle/>
        <a:p>
          <a:endParaRPr lang="cs-CZ"/>
        </a:p>
      </dgm:t>
    </dgm:pt>
    <dgm:pt modelId="{FCBC30D6-1F6C-4061-A226-91FA5408F237}" type="pres">
      <dgm:prSet presAssocID="{EFA4D6D2-51D2-4E86-9858-BF1F58D32177}" presName="connectorText" presStyleLbl="sibTrans2D1" presStyleIdx="5" presStyleCnt="14"/>
      <dgm:spPr/>
      <dgm:t>
        <a:bodyPr/>
        <a:lstStyle/>
        <a:p>
          <a:endParaRPr lang="cs-CZ"/>
        </a:p>
      </dgm:t>
    </dgm:pt>
    <dgm:pt modelId="{EFD69F4B-FDB7-42EE-9F08-2FDBEBB177A7}" type="pres">
      <dgm:prSet presAssocID="{A76E08D5-D15E-4DBD-BD36-590E8521CFAA}" presName="node" presStyleLbl="node1" presStyleIdx="6" presStyleCnt="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FFE978-6834-43A1-AB0E-BBE7717440F5}" type="pres">
      <dgm:prSet presAssocID="{9A9F0F84-060A-46E1-93A0-B5CB7AC12A22}" presName="sibTrans" presStyleLbl="sibTrans2D1" presStyleIdx="6" presStyleCnt="14"/>
      <dgm:spPr/>
      <dgm:t>
        <a:bodyPr/>
        <a:lstStyle/>
        <a:p>
          <a:endParaRPr lang="cs-CZ"/>
        </a:p>
      </dgm:t>
    </dgm:pt>
    <dgm:pt modelId="{01901026-2261-41BE-99A4-63206931A200}" type="pres">
      <dgm:prSet presAssocID="{9A9F0F84-060A-46E1-93A0-B5CB7AC12A22}" presName="connectorText" presStyleLbl="sibTrans2D1" presStyleIdx="6" presStyleCnt="14"/>
      <dgm:spPr/>
      <dgm:t>
        <a:bodyPr/>
        <a:lstStyle/>
        <a:p>
          <a:endParaRPr lang="cs-CZ"/>
        </a:p>
      </dgm:t>
    </dgm:pt>
    <dgm:pt modelId="{2B874748-E166-4508-A61D-5CA8863467CE}" type="pres">
      <dgm:prSet presAssocID="{D6DD46DD-327A-49F2-A266-38E2D2C74A08}" presName="node" presStyleLbl="node1" presStyleIdx="7" presStyleCnt="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F8DC387-F731-4B11-B60E-239BA7D2FC08}" type="pres">
      <dgm:prSet presAssocID="{4578BB1A-D8BD-4EDE-AF70-F857EF652375}" presName="sibTrans" presStyleLbl="sibTrans2D1" presStyleIdx="7" presStyleCnt="14"/>
      <dgm:spPr/>
      <dgm:t>
        <a:bodyPr/>
        <a:lstStyle/>
        <a:p>
          <a:endParaRPr lang="cs-CZ"/>
        </a:p>
      </dgm:t>
    </dgm:pt>
    <dgm:pt modelId="{BFB42920-12AD-4512-9090-C1B25615F750}" type="pres">
      <dgm:prSet presAssocID="{4578BB1A-D8BD-4EDE-AF70-F857EF652375}" presName="connectorText" presStyleLbl="sibTrans2D1" presStyleIdx="7" presStyleCnt="14"/>
      <dgm:spPr/>
      <dgm:t>
        <a:bodyPr/>
        <a:lstStyle/>
        <a:p>
          <a:endParaRPr lang="cs-CZ"/>
        </a:p>
      </dgm:t>
    </dgm:pt>
    <dgm:pt modelId="{2A21F013-943E-4841-BEF7-4C0D1CB4B2FE}" type="pres">
      <dgm:prSet presAssocID="{47CC6C5F-249D-40ED-8F5C-6D1DF8FA60B7}" presName="node" presStyleLbl="node1" presStyleIdx="8" presStyleCnt="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099E6C-36DC-4FB6-8206-3DD6ABAC09D6}" type="pres">
      <dgm:prSet presAssocID="{817C35A2-324A-484B-BBDC-0F6AA98EE562}" presName="sibTrans" presStyleLbl="sibTrans2D1" presStyleIdx="8" presStyleCnt="14"/>
      <dgm:spPr/>
      <dgm:t>
        <a:bodyPr/>
        <a:lstStyle/>
        <a:p>
          <a:endParaRPr lang="cs-CZ"/>
        </a:p>
      </dgm:t>
    </dgm:pt>
    <dgm:pt modelId="{2BDF898B-3894-4FB2-B66A-EF3E8AEF3F36}" type="pres">
      <dgm:prSet presAssocID="{817C35A2-324A-484B-BBDC-0F6AA98EE562}" presName="connectorText" presStyleLbl="sibTrans2D1" presStyleIdx="8" presStyleCnt="14"/>
      <dgm:spPr/>
      <dgm:t>
        <a:bodyPr/>
        <a:lstStyle/>
        <a:p>
          <a:endParaRPr lang="cs-CZ"/>
        </a:p>
      </dgm:t>
    </dgm:pt>
    <dgm:pt modelId="{9C637430-5D0D-479A-9F5A-86150558ADB8}" type="pres">
      <dgm:prSet presAssocID="{39768F90-86D8-408C-9ECD-415AA5059EBF}" presName="node" presStyleLbl="node1" presStyleIdx="9" presStyleCnt="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EF7C0-8093-45B6-8492-C653B99C8BFC}" type="pres">
      <dgm:prSet presAssocID="{44C5D209-5E36-4943-A881-33271F88A1D6}" presName="sibTrans" presStyleLbl="sibTrans2D1" presStyleIdx="9" presStyleCnt="14"/>
      <dgm:spPr/>
      <dgm:t>
        <a:bodyPr/>
        <a:lstStyle/>
        <a:p>
          <a:endParaRPr lang="cs-CZ"/>
        </a:p>
      </dgm:t>
    </dgm:pt>
    <dgm:pt modelId="{ABD3FF15-4464-401F-AC8F-A8E53B45AF42}" type="pres">
      <dgm:prSet presAssocID="{44C5D209-5E36-4943-A881-33271F88A1D6}" presName="connectorText" presStyleLbl="sibTrans2D1" presStyleIdx="9" presStyleCnt="14"/>
      <dgm:spPr/>
      <dgm:t>
        <a:bodyPr/>
        <a:lstStyle/>
        <a:p>
          <a:endParaRPr lang="cs-CZ"/>
        </a:p>
      </dgm:t>
    </dgm:pt>
    <dgm:pt modelId="{F155DB4C-C4C8-47BE-A72F-CDE9997E1DDB}" type="pres">
      <dgm:prSet presAssocID="{69FB1DFA-417A-4A7E-AC0E-E0B429BB83AE}" presName="node" presStyleLbl="node1" presStyleIdx="10" presStyleCnt="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D64EF1-25EA-4649-9835-73AAA32DF037}" type="pres">
      <dgm:prSet presAssocID="{EBDF68BE-5310-424C-8753-B15839218802}" presName="sibTrans" presStyleLbl="sibTrans2D1" presStyleIdx="10" presStyleCnt="14"/>
      <dgm:spPr/>
      <dgm:t>
        <a:bodyPr/>
        <a:lstStyle/>
        <a:p>
          <a:endParaRPr lang="cs-CZ"/>
        </a:p>
      </dgm:t>
    </dgm:pt>
    <dgm:pt modelId="{273D9D79-342B-4796-BF62-CD5621106E04}" type="pres">
      <dgm:prSet presAssocID="{EBDF68BE-5310-424C-8753-B15839218802}" presName="connectorText" presStyleLbl="sibTrans2D1" presStyleIdx="10" presStyleCnt="14"/>
      <dgm:spPr/>
      <dgm:t>
        <a:bodyPr/>
        <a:lstStyle/>
        <a:p>
          <a:endParaRPr lang="cs-CZ"/>
        </a:p>
      </dgm:t>
    </dgm:pt>
    <dgm:pt modelId="{ACBFB089-E463-41EC-84EB-F99FA9F11DE9}" type="pres">
      <dgm:prSet presAssocID="{C5172645-09A7-40B2-B846-387EECBEF361}" presName="node" presStyleLbl="node1" presStyleIdx="11" presStyleCnt="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3FC795-4934-40B2-B63F-4FE08E209D45}" type="pres">
      <dgm:prSet presAssocID="{C10FCCA4-3413-4F6C-AFFE-44DED30D2E4C}" presName="sibTrans" presStyleLbl="sibTrans2D1" presStyleIdx="11" presStyleCnt="14"/>
      <dgm:spPr/>
      <dgm:t>
        <a:bodyPr/>
        <a:lstStyle/>
        <a:p>
          <a:endParaRPr lang="cs-CZ"/>
        </a:p>
      </dgm:t>
    </dgm:pt>
    <dgm:pt modelId="{050C57BF-AC05-4A89-80FF-4A5F2619D6D0}" type="pres">
      <dgm:prSet presAssocID="{C10FCCA4-3413-4F6C-AFFE-44DED30D2E4C}" presName="connectorText" presStyleLbl="sibTrans2D1" presStyleIdx="11" presStyleCnt="14"/>
      <dgm:spPr/>
      <dgm:t>
        <a:bodyPr/>
        <a:lstStyle/>
        <a:p>
          <a:endParaRPr lang="cs-CZ"/>
        </a:p>
      </dgm:t>
    </dgm:pt>
    <dgm:pt modelId="{C0D4712C-3E03-4324-A40C-DBB43192515D}" type="pres">
      <dgm:prSet presAssocID="{83E7FF09-4F3C-40F5-B83E-73360EE0DC8A}" presName="node" presStyleLbl="node1" presStyleIdx="12" presStyleCnt="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80EF89-2CBA-4FB6-A7C1-A5431D937CEE}" type="pres">
      <dgm:prSet presAssocID="{3BACCFB8-3C8F-4DFF-9849-A335E5A2CBCD}" presName="sibTrans" presStyleLbl="sibTrans2D1" presStyleIdx="12" presStyleCnt="14"/>
      <dgm:spPr/>
      <dgm:t>
        <a:bodyPr/>
        <a:lstStyle/>
        <a:p>
          <a:endParaRPr lang="cs-CZ"/>
        </a:p>
      </dgm:t>
    </dgm:pt>
    <dgm:pt modelId="{CC0B569A-9D61-45B8-9B5F-65433BF12C36}" type="pres">
      <dgm:prSet presAssocID="{3BACCFB8-3C8F-4DFF-9849-A335E5A2CBCD}" presName="connectorText" presStyleLbl="sibTrans2D1" presStyleIdx="12" presStyleCnt="14"/>
      <dgm:spPr/>
      <dgm:t>
        <a:bodyPr/>
        <a:lstStyle/>
        <a:p>
          <a:endParaRPr lang="cs-CZ"/>
        </a:p>
      </dgm:t>
    </dgm:pt>
    <dgm:pt modelId="{3BA6F5A8-B4F4-4433-B647-23C0BE4B5D04}" type="pres">
      <dgm:prSet presAssocID="{98623E87-41A8-48C5-BB09-4E9821BD5D57}" presName="node" presStyleLbl="node1" presStyleIdx="13" presStyleCnt="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1607EA-D72B-457B-AB07-95713FD92648}" type="pres">
      <dgm:prSet presAssocID="{C2A36CE7-8FDE-44A0-8AAF-4DFACD2A25E3}" presName="sibTrans" presStyleLbl="sibTrans2D1" presStyleIdx="13" presStyleCnt="14"/>
      <dgm:spPr/>
      <dgm:t>
        <a:bodyPr/>
        <a:lstStyle/>
        <a:p>
          <a:endParaRPr lang="cs-CZ"/>
        </a:p>
      </dgm:t>
    </dgm:pt>
    <dgm:pt modelId="{0A629CC3-ADA1-420B-AD4E-E96C6BC01A09}" type="pres">
      <dgm:prSet presAssocID="{C2A36CE7-8FDE-44A0-8AAF-4DFACD2A25E3}" presName="connectorText" presStyleLbl="sibTrans2D1" presStyleIdx="13" presStyleCnt="14"/>
      <dgm:spPr/>
      <dgm:t>
        <a:bodyPr/>
        <a:lstStyle/>
        <a:p>
          <a:endParaRPr lang="cs-CZ"/>
        </a:p>
      </dgm:t>
    </dgm:pt>
  </dgm:ptLst>
  <dgm:cxnLst>
    <dgm:cxn modelId="{E7718C51-D7EB-4AF6-9949-3EF1F222FA9A}" type="presOf" srcId="{3BACCFB8-3C8F-4DFF-9849-A335E5A2CBCD}" destId="{7280EF89-2CBA-4FB6-A7C1-A5431D937CEE}" srcOrd="0" destOrd="0" presId="urn:microsoft.com/office/officeart/2005/8/layout/cycle2"/>
    <dgm:cxn modelId="{4460B909-28D1-489D-9D46-42383750D7EC}" type="presOf" srcId="{C2A36CE7-8FDE-44A0-8AAF-4DFACD2A25E3}" destId="{671607EA-D72B-457B-AB07-95713FD92648}" srcOrd="0" destOrd="0" presId="urn:microsoft.com/office/officeart/2005/8/layout/cycle2"/>
    <dgm:cxn modelId="{5D8F16C1-8184-4FC6-9332-B5B03927AA2D}" type="presOf" srcId="{C5172645-09A7-40B2-B846-387EECBEF361}" destId="{ACBFB089-E463-41EC-84EB-F99FA9F11DE9}" srcOrd="0" destOrd="0" presId="urn:microsoft.com/office/officeart/2005/8/layout/cycle2"/>
    <dgm:cxn modelId="{AA8E7F20-5A1E-4373-A774-DF86F593C05A}" srcId="{BEDD57FA-D7D2-40E1-A5FF-5486E47EAB41}" destId="{47CC6C5F-249D-40ED-8F5C-6D1DF8FA60B7}" srcOrd="8" destOrd="0" parTransId="{9E55FE37-EAF3-4DF7-899B-C7E515B5AFF7}" sibTransId="{817C35A2-324A-484B-BBDC-0F6AA98EE562}"/>
    <dgm:cxn modelId="{4EEAC4EC-9AAB-4916-8FE8-A501C0A7E0EB}" type="presOf" srcId="{C2A36CE7-8FDE-44A0-8AAF-4DFACD2A25E3}" destId="{0A629CC3-ADA1-420B-AD4E-E96C6BC01A09}" srcOrd="1" destOrd="0" presId="urn:microsoft.com/office/officeart/2005/8/layout/cycle2"/>
    <dgm:cxn modelId="{337662A9-5BCB-4904-97E9-8A62EADD3330}" srcId="{BEDD57FA-D7D2-40E1-A5FF-5486E47EAB41}" destId="{A51F49FB-63D1-41C3-9651-9DA87A8319AE}" srcOrd="2" destOrd="0" parTransId="{115A7CAB-3B19-46D8-8BE5-A92D8856ED07}" sibTransId="{DAA7FF98-16AA-4D1D-A3F4-0FE6F6EC9E95}"/>
    <dgm:cxn modelId="{B33BCB68-C4A8-4D1C-84DD-28A50F80CCC0}" type="presOf" srcId="{DAA7FF98-16AA-4D1D-A3F4-0FE6F6EC9E95}" destId="{1B8B9316-E109-4D9A-A456-8321C5AD365C}" srcOrd="1" destOrd="0" presId="urn:microsoft.com/office/officeart/2005/8/layout/cycle2"/>
    <dgm:cxn modelId="{606AAF37-A244-4A7F-A58D-A7BAA0FD4E1D}" type="presOf" srcId="{47CC6C5F-249D-40ED-8F5C-6D1DF8FA60B7}" destId="{2A21F013-943E-4841-BEF7-4C0D1CB4B2FE}" srcOrd="0" destOrd="0" presId="urn:microsoft.com/office/officeart/2005/8/layout/cycle2"/>
    <dgm:cxn modelId="{253111B6-125C-425D-A4EF-E4178BFA35A2}" type="presOf" srcId="{EFA4D6D2-51D2-4E86-9858-BF1F58D32177}" destId="{FCBC30D6-1F6C-4061-A226-91FA5408F237}" srcOrd="1" destOrd="0" presId="urn:microsoft.com/office/officeart/2005/8/layout/cycle2"/>
    <dgm:cxn modelId="{252B8D27-36CD-4C08-B1B6-7AABFD5143AD}" srcId="{BEDD57FA-D7D2-40E1-A5FF-5486E47EAB41}" destId="{071174DA-0772-46CC-8014-9827B7160590}" srcOrd="1" destOrd="0" parTransId="{A081817B-AEB7-49FE-8F32-E2415E51C8ED}" sibTransId="{92751C43-DCE2-44D3-A2FA-F79F6D02239B}"/>
    <dgm:cxn modelId="{394C75D7-371D-4752-BC61-A8E0E4A2FA63}" srcId="{BEDD57FA-D7D2-40E1-A5FF-5486E47EAB41}" destId="{98623E87-41A8-48C5-BB09-4E9821BD5D57}" srcOrd="13" destOrd="0" parTransId="{8F62859C-67CB-4133-810A-EC204896BCB0}" sibTransId="{C2A36CE7-8FDE-44A0-8AAF-4DFACD2A25E3}"/>
    <dgm:cxn modelId="{080F64BC-9B78-4162-8FF6-D8558F9F832F}" srcId="{BEDD57FA-D7D2-40E1-A5FF-5486E47EAB41}" destId="{92B5AFFA-2FAC-4F8B-83F2-1645446C6791}" srcOrd="5" destOrd="0" parTransId="{D34E2EBE-F772-4D50-8C11-B51EDDF8ABBF}" sibTransId="{EFA4D6D2-51D2-4E86-9858-BF1F58D32177}"/>
    <dgm:cxn modelId="{81C2ACFD-26E1-4057-9A26-03F8B3EC63C4}" type="presOf" srcId="{44C5D209-5E36-4943-A881-33271F88A1D6}" destId="{5A4EF7C0-8093-45B6-8492-C653B99C8BFC}" srcOrd="0" destOrd="0" presId="urn:microsoft.com/office/officeart/2005/8/layout/cycle2"/>
    <dgm:cxn modelId="{08FE1ABD-75A9-4F5B-A5A3-7663174411CC}" type="presOf" srcId="{428F5F21-08D4-4F32-A685-0A71B7BC75D1}" destId="{F867B4D1-F6C4-49CA-BE6F-4D44475BADBE}" srcOrd="1" destOrd="0" presId="urn:microsoft.com/office/officeart/2005/8/layout/cycle2"/>
    <dgm:cxn modelId="{403C8CA2-697A-4116-90C1-5C35A03F8742}" srcId="{BEDD57FA-D7D2-40E1-A5FF-5486E47EAB41}" destId="{69FB1DFA-417A-4A7E-AC0E-E0B429BB83AE}" srcOrd="10" destOrd="0" parTransId="{D92BEC58-4D21-4391-9252-48423B7636DA}" sibTransId="{EBDF68BE-5310-424C-8753-B15839218802}"/>
    <dgm:cxn modelId="{8848D75A-48A3-4836-87DF-DDC2283975A2}" type="presOf" srcId="{C5D6FA5B-6CA1-4296-BA96-3A778C0AECCF}" destId="{D1526263-01FA-4F25-BB40-311CEBAB6B8C}" srcOrd="1" destOrd="0" presId="urn:microsoft.com/office/officeart/2005/8/layout/cycle2"/>
    <dgm:cxn modelId="{A53260D5-E512-4CF7-97A7-044EA5321C17}" type="presOf" srcId="{4578BB1A-D8BD-4EDE-AF70-F857EF652375}" destId="{BFB42920-12AD-4512-9090-C1B25615F750}" srcOrd="1" destOrd="0" presId="urn:microsoft.com/office/officeart/2005/8/layout/cycle2"/>
    <dgm:cxn modelId="{F71AE4AE-2F83-4DBC-9A6D-2B2B1AB375F3}" type="presOf" srcId="{59580ED7-13ED-4BD0-8493-32E2D668FC6E}" destId="{9588FC29-6615-4C9F-8694-73E4043391B4}" srcOrd="0" destOrd="0" presId="urn:microsoft.com/office/officeart/2005/8/layout/cycle2"/>
    <dgm:cxn modelId="{85331F4F-20B4-4CD4-8325-B80751177F31}" srcId="{BEDD57FA-D7D2-40E1-A5FF-5486E47EAB41}" destId="{C5172645-09A7-40B2-B846-387EECBEF361}" srcOrd="11" destOrd="0" parTransId="{B88AF415-BC3E-4DE2-88EB-4099E2DA2CCC}" sibTransId="{C10FCCA4-3413-4F6C-AFFE-44DED30D2E4C}"/>
    <dgm:cxn modelId="{59AEF1AD-2E11-40FB-8C0F-67D43D248254}" type="presOf" srcId="{EBDF68BE-5310-424C-8753-B15839218802}" destId="{2DD64EF1-25EA-4649-9835-73AAA32DF037}" srcOrd="0" destOrd="0" presId="urn:microsoft.com/office/officeart/2005/8/layout/cycle2"/>
    <dgm:cxn modelId="{D177E0F1-2594-48A7-8BA1-9088AC43F168}" type="presOf" srcId="{C10F019D-A16E-41E5-AC1F-0B51214470B3}" destId="{8EF50325-9D07-4B28-BC07-32B5D7F724E7}" srcOrd="0" destOrd="0" presId="urn:microsoft.com/office/officeart/2005/8/layout/cycle2"/>
    <dgm:cxn modelId="{2C8401D1-FAB7-45EF-90E0-34203281646C}" type="presOf" srcId="{8A25DF25-DE6C-47A4-A038-C7C052BDC694}" destId="{47B70562-B098-4780-B625-E4F81DCDD7CB}" srcOrd="0" destOrd="0" presId="urn:microsoft.com/office/officeart/2005/8/layout/cycle2"/>
    <dgm:cxn modelId="{6752BCA5-9550-4DF9-9B3E-8F2C633EAB39}" type="presOf" srcId="{39768F90-86D8-408C-9ECD-415AA5059EBF}" destId="{9C637430-5D0D-479A-9F5A-86150558ADB8}" srcOrd="0" destOrd="0" presId="urn:microsoft.com/office/officeart/2005/8/layout/cycle2"/>
    <dgm:cxn modelId="{97346055-12B4-4CB9-A356-50D836EAA217}" type="presOf" srcId="{EBDF68BE-5310-424C-8753-B15839218802}" destId="{273D9D79-342B-4796-BF62-CD5621106E04}" srcOrd="1" destOrd="0" presId="urn:microsoft.com/office/officeart/2005/8/layout/cycle2"/>
    <dgm:cxn modelId="{83818417-9B2A-482E-B2C2-9AF25484BA7A}" type="presOf" srcId="{9A9F0F84-060A-46E1-93A0-B5CB7AC12A22}" destId="{5CFFE978-6834-43A1-AB0E-BBE7717440F5}" srcOrd="0" destOrd="0" presId="urn:microsoft.com/office/officeart/2005/8/layout/cycle2"/>
    <dgm:cxn modelId="{E8BFF750-1E1A-4B98-9684-94B1C4AA9607}" type="presOf" srcId="{BEDD57FA-D7D2-40E1-A5FF-5486E47EAB41}" destId="{765D576B-515C-466E-BA91-31F2341155A4}" srcOrd="0" destOrd="0" presId="urn:microsoft.com/office/officeart/2005/8/layout/cycle2"/>
    <dgm:cxn modelId="{CEC0AEFD-5440-49AB-85B2-35C9FA9A4D03}" srcId="{BEDD57FA-D7D2-40E1-A5FF-5486E47EAB41}" destId="{C10F019D-A16E-41E5-AC1F-0B51214470B3}" srcOrd="3" destOrd="0" parTransId="{B83CEC48-C5B3-47A9-8B46-5FE2D79C4520}" sibTransId="{8A25DF25-DE6C-47A4-A038-C7C052BDC694}"/>
    <dgm:cxn modelId="{11F86E27-D2E6-4966-A5B0-1FA8B221214D}" type="presOf" srcId="{44C5D209-5E36-4943-A881-33271F88A1D6}" destId="{ABD3FF15-4464-401F-AC8F-A8E53B45AF42}" srcOrd="1" destOrd="0" presId="urn:microsoft.com/office/officeart/2005/8/layout/cycle2"/>
    <dgm:cxn modelId="{919C208D-9D1C-4624-BED8-075247600B03}" type="presOf" srcId="{9A9F0F84-060A-46E1-93A0-B5CB7AC12A22}" destId="{01901026-2261-41BE-99A4-63206931A200}" srcOrd="1" destOrd="0" presId="urn:microsoft.com/office/officeart/2005/8/layout/cycle2"/>
    <dgm:cxn modelId="{0E019734-9DC1-4938-A26C-0DD6C98D3B18}" type="presOf" srcId="{817C35A2-324A-484B-BBDC-0F6AA98EE562}" destId="{21099E6C-36DC-4FB6-8206-3DD6ABAC09D6}" srcOrd="0" destOrd="0" presId="urn:microsoft.com/office/officeart/2005/8/layout/cycle2"/>
    <dgm:cxn modelId="{FBA1398C-8D69-47EC-9C25-26C7E7AAA1DA}" type="presOf" srcId="{92751C43-DCE2-44D3-A2FA-F79F6D02239B}" destId="{D68ADA3D-CDC8-4BD6-8D25-E038EB48AE94}" srcOrd="1" destOrd="0" presId="urn:microsoft.com/office/officeart/2005/8/layout/cycle2"/>
    <dgm:cxn modelId="{F6374951-40AB-411E-8CC9-2582C7293176}" type="presOf" srcId="{C5D6FA5B-6CA1-4296-BA96-3A778C0AECCF}" destId="{5ECF6306-AB50-4F22-80F1-B0AD39326700}" srcOrd="0" destOrd="0" presId="urn:microsoft.com/office/officeart/2005/8/layout/cycle2"/>
    <dgm:cxn modelId="{A65E3EF5-F251-43B4-A82D-B8A8A7BAF068}" type="presOf" srcId="{37440744-9B82-45DB-BE17-7FB06319EE8F}" destId="{CA933D94-059D-4F19-8ADC-E268EE81F53F}" srcOrd="0" destOrd="0" presId="urn:microsoft.com/office/officeart/2005/8/layout/cycle2"/>
    <dgm:cxn modelId="{99645A46-FD0F-42C0-8E78-228EBA81C96D}" type="presOf" srcId="{071174DA-0772-46CC-8014-9827B7160590}" destId="{69ABB76E-4C46-4539-87C8-3F0FC3C6BA51}" srcOrd="0" destOrd="0" presId="urn:microsoft.com/office/officeart/2005/8/layout/cycle2"/>
    <dgm:cxn modelId="{A365BFA0-3CF2-44EE-B231-6FD485762C2A}" type="presOf" srcId="{83E7FF09-4F3C-40F5-B83E-73360EE0DC8A}" destId="{C0D4712C-3E03-4324-A40C-DBB43192515D}" srcOrd="0" destOrd="0" presId="urn:microsoft.com/office/officeart/2005/8/layout/cycle2"/>
    <dgm:cxn modelId="{24C4DF72-DBCC-4117-A59B-4042A1A9E9EF}" type="presOf" srcId="{98623E87-41A8-48C5-BB09-4E9821BD5D57}" destId="{3BA6F5A8-B4F4-4433-B647-23C0BE4B5D04}" srcOrd="0" destOrd="0" presId="urn:microsoft.com/office/officeart/2005/8/layout/cycle2"/>
    <dgm:cxn modelId="{787570A3-3AED-4602-8CC9-1E40DAC63872}" srcId="{BEDD57FA-D7D2-40E1-A5FF-5486E47EAB41}" destId="{37440744-9B82-45DB-BE17-7FB06319EE8F}" srcOrd="4" destOrd="0" parTransId="{A6FAC5DC-1F55-4A38-87C1-F18686EDB006}" sibTransId="{C5D6FA5B-6CA1-4296-BA96-3A778C0AECCF}"/>
    <dgm:cxn modelId="{8E27DD1C-00FE-408D-AF61-64222E7C8FD2}" type="presOf" srcId="{A51F49FB-63D1-41C3-9651-9DA87A8319AE}" destId="{6DE65643-2CC8-40C4-A9D5-344DED7AD2D1}" srcOrd="0" destOrd="0" presId="urn:microsoft.com/office/officeart/2005/8/layout/cycle2"/>
    <dgm:cxn modelId="{2C112C19-6926-41E7-B851-A3D937D242E3}" srcId="{BEDD57FA-D7D2-40E1-A5FF-5486E47EAB41}" destId="{39768F90-86D8-408C-9ECD-415AA5059EBF}" srcOrd="9" destOrd="0" parTransId="{EFA87CFD-25A0-4E29-A016-314278F8CE6D}" sibTransId="{44C5D209-5E36-4943-A881-33271F88A1D6}"/>
    <dgm:cxn modelId="{05BC6434-46B9-4809-BDD8-281A68F7A3F3}" type="presOf" srcId="{92B5AFFA-2FAC-4F8B-83F2-1645446C6791}" destId="{73959FC8-59A8-4044-9C5C-610A2A69EB0D}" srcOrd="0" destOrd="0" presId="urn:microsoft.com/office/officeart/2005/8/layout/cycle2"/>
    <dgm:cxn modelId="{F9FBBC13-2A5B-4252-A216-33B562D99793}" type="presOf" srcId="{C10FCCA4-3413-4F6C-AFFE-44DED30D2E4C}" destId="{E93FC795-4934-40B2-B63F-4FE08E209D45}" srcOrd="0" destOrd="0" presId="urn:microsoft.com/office/officeart/2005/8/layout/cycle2"/>
    <dgm:cxn modelId="{93787922-A5E4-4925-9C20-7F212FCAE91A}" type="presOf" srcId="{817C35A2-324A-484B-BBDC-0F6AA98EE562}" destId="{2BDF898B-3894-4FB2-B66A-EF3E8AEF3F36}" srcOrd="1" destOrd="0" presId="urn:microsoft.com/office/officeart/2005/8/layout/cycle2"/>
    <dgm:cxn modelId="{A603304C-8111-489E-B595-F660D116CBA1}" type="presOf" srcId="{DAA7FF98-16AA-4D1D-A3F4-0FE6F6EC9E95}" destId="{98BE2B1C-57B7-4E6B-9466-EECE9516B04F}" srcOrd="0" destOrd="0" presId="urn:microsoft.com/office/officeart/2005/8/layout/cycle2"/>
    <dgm:cxn modelId="{6934C0E1-644E-4515-97E6-232DFD54C254}" type="presOf" srcId="{8A25DF25-DE6C-47A4-A038-C7C052BDC694}" destId="{B1273702-22B0-431C-B157-E2AAE67FFCDF}" srcOrd="1" destOrd="0" presId="urn:microsoft.com/office/officeart/2005/8/layout/cycle2"/>
    <dgm:cxn modelId="{BC2B4409-1DDA-4363-AB97-9A34293271E5}" srcId="{BEDD57FA-D7D2-40E1-A5FF-5486E47EAB41}" destId="{83E7FF09-4F3C-40F5-B83E-73360EE0DC8A}" srcOrd="12" destOrd="0" parTransId="{429700BD-4452-4B48-8A3E-8B5CBF4C4EC7}" sibTransId="{3BACCFB8-3C8F-4DFF-9849-A335E5A2CBCD}"/>
    <dgm:cxn modelId="{465B0805-253B-4F28-87F5-99097086CF69}" type="presOf" srcId="{92751C43-DCE2-44D3-A2FA-F79F6D02239B}" destId="{5CB4A09D-6B5D-415F-B60E-601837062050}" srcOrd="0" destOrd="0" presId="urn:microsoft.com/office/officeart/2005/8/layout/cycle2"/>
    <dgm:cxn modelId="{86AD9442-4EBA-4A40-A468-2D4A2A12FD52}" type="presOf" srcId="{C10FCCA4-3413-4F6C-AFFE-44DED30D2E4C}" destId="{050C57BF-AC05-4A89-80FF-4A5F2619D6D0}" srcOrd="1" destOrd="0" presId="urn:microsoft.com/office/officeart/2005/8/layout/cycle2"/>
    <dgm:cxn modelId="{9F8BDA3A-264C-456C-B7CE-AD3856B61D76}" type="presOf" srcId="{A76E08D5-D15E-4DBD-BD36-590E8521CFAA}" destId="{EFD69F4B-FDB7-42EE-9F08-2FDBEBB177A7}" srcOrd="0" destOrd="0" presId="urn:microsoft.com/office/officeart/2005/8/layout/cycle2"/>
    <dgm:cxn modelId="{B7787AD5-AC0B-4C82-9AD3-DA9CB1F5943B}" type="presOf" srcId="{69FB1DFA-417A-4A7E-AC0E-E0B429BB83AE}" destId="{F155DB4C-C4C8-47BE-A72F-CDE9997E1DDB}" srcOrd="0" destOrd="0" presId="urn:microsoft.com/office/officeart/2005/8/layout/cycle2"/>
    <dgm:cxn modelId="{C85D69D8-3BC5-47E5-995D-A9A934908593}" srcId="{BEDD57FA-D7D2-40E1-A5FF-5486E47EAB41}" destId="{59580ED7-13ED-4BD0-8493-32E2D668FC6E}" srcOrd="0" destOrd="0" parTransId="{8BE2B72E-318B-473A-9302-E46E0E33992A}" sibTransId="{428F5F21-08D4-4F32-A685-0A71B7BC75D1}"/>
    <dgm:cxn modelId="{533B2B67-1CDB-44DD-AE94-6C8E5D0718C9}" type="presOf" srcId="{D6DD46DD-327A-49F2-A266-38E2D2C74A08}" destId="{2B874748-E166-4508-A61D-5CA8863467CE}" srcOrd="0" destOrd="0" presId="urn:microsoft.com/office/officeart/2005/8/layout/cycle2"/>
    <dgm:cxn modelId="{027DFD9A-A641-4BA0-9552-42BD37C0E3AF}" type="presOf" srcId="{428F5F21-08D4-4F32-A685-0A71B7BC75D1}" destId="{5D373E1E-AE1D-45F5-AF0D-1985968D5B32}" srcOrd="0" destOrd="0" presId="urn:microsoft.com/office/officeart/2005/8/layout/cycle2"/>
    <dgm:cxn modelId="{F2F64AEB-78DA-416F-9AD0-198888A2E415}" srcId="{BEDD57FA-D7D2-40E1-A5FF-5486E47EAB41}" destId="{A76E08D5-D15E-4DBD-BD36-590E8521CFAA}" srcOrd="6" destOrd="0" parTransId="{46A0666A-714F-48BF-82F9-45D8511EB9FE}" sibTransId="{9A9F0F84-060A-46E1-93A0-B5CB7AC12A22}"/>
    <dgm:cxn modelId="{A9ACD709-F8A3-47E3-A8BB-E467CCDF5313}" srcId="{BEDD57FA-D7D2-40E1-A5FF-5486E47EAB41}" destId="{D6DD46DD-327A-49F2-A266-38E2D2C74A08}" srcOrd="7" destOrd="0" parTransId="{76D142C4-2E81-444A-8009-6BF5EE7C6AEF}" sibTransId="{4578BB1A-D8BD-4EDE-AF70-F857EF652375}"/>
    <dgm:cxn modelId="{DA96D608-C356-4C94-BA28-4FDEA5A4486C}" type="presOf" srcId="{EFA4D6D2-51D2-4E86-9858-BF1F58D32177}" destId="{11CB9101-E6FF-4205-AEA0-9F889F4371DA}" srcOrd="0" destOrd="0" presId="urn:microsoft.com/office/officeart/2005/8/layout/cycle2"/>
    <dgm:cxn modelId="{C5A78AAB-BA58-43D4-872A-D96430F7874A}" type="presOf" srcId="{4578BB1A-D8BD-4EDE-AF70-F857EF652375}" destId="{2F8DC387-F731-4B11-B60E-239BA7D2FC08}" srcOrd="0" destOrd="0" presId="urn:microsoft.com/office/officeart/2005/8/layout/cycle2"/>
    <dgm:cxn modelId="{8091DBCE-C5A8-4AAC-A138-6F8586089562}" type="presOf" srcId="{3BACCFB8-3C8F-4DFF-9849-A335E5A2CBCD}" destId="{CC0B569A-9D61-45B8-9B5F-65433BF12C36}" srcOrd="1" destOrd="0" presId="urn:microsoft.com/office/officeart/2005/8/layout/cycle2"/>
    <dgm:cxn modelId="{CDCFA351-64A6-4BCC-B62E-3AE36AE7BABF}" type="presParOf" srcId="{765D576B-515C-466E-BA91-31F2341155A4}" destId="{9588FC29-6615-4C9F-8694-73E4043391B4}" srcOrd="0" destOrd="0" presId="urn:microsoft.com/office/officeart/2005/8/layout/cycle2"/>
    <dgm:cxn modelId="{ED967AB7-3945-48F6-AA72-B84773FFE737}" type="presParOf" srcId="{765D576B-515C-466E-BA91-31F2341155A4}" destId="{5D373E1E-AE1D-45F5-AF0D-1985968D5B32}" srcOrd="1" destOrd="0" presId="urn:microsoft.com/office/officeart/2005/8/layout/cycle2"/>
    <dgm:cxn modelId="{92966B73-5850-43C7-9FF0-19079F522FAB}" type="presParOf" srcId="{5D373E1E-AE1D-45F5-AF0D-1985968D5B32}" destId="{F867B4D1-F6C4-49CA-BE6F-4D44475BADBE}" srcOrd="0" destOrd="0" presId="urn:microsoft.com/office/officeart/2005/8/layout/cycle2"/>
    <dgm:cxn modelId="{84D5CBDB-5873-475E-9806-67A5FEA22232}" type="presParOf" srcId="{765D576B-515C-466E-BA91-31F2341155A4}" destId="{69ABB76E-4C46-4539-87C8-3F0FC3C6BA51}" srcOrd="2" destOrd="0" presId="urn:microsoft.com/office/officeart/2005/8/layout/cycle2"/>
    <dgm:cxn modelId="{9C249245-6AEC-4EC6-ACF8-7EDCFE3190F4}" type="presParOf" srcId="{765D576B-515C-466E-BA91-31F2341155A4}" destId="{5CB4A09D-6B5D-415F-B60E-601837062050}" srcOrd="3" destOrd="0" presId="urn:microsoft.com/office/officeart/2005/8/layout/cycle2"/>
    <dgm:cxn modelId="{99175BF0-8265-407D-9D1F-A8C9F2CB2C87}" type="presParOf" srcId="{5CB4A09D-6B5D-415F-B60E-601837062050}" destId="{D68ADA3D-CDC8-4BD6-8D25-E038EB48AE94}" srcOrd="0" destOrd="0" presId="urn:microsoft.com/office/officeart/2005/8/layout/cycle2"/>
    <dgm:cxn modelId="{4FD57348-7361-462F-B181-7FC8E8967EDE}" type="presParOf" srcId="{765D576B-515C-466E-BA91-31F2341155A4}" destId="{6DE65643-2CC8-40C4-A9D5-344DED7AD2D1}" srcOrd="4" destOrd="0" presId="urn:microsoft.com/office/officeart/2005/8/layout/cycle2"/>
    <dgm:cxn modelId="{409F0138-330F-4DB4-920F-54DD1CC4937D}" type="presParOf" srcId="{765D576B-515C-466E-BA91-31F2341155A4}" destId="{98BE2B1C-57B7-4E6B-9466-EECE9516B04F}" srcOrd="5" destOrd="0" presId="urn:microsoft.com/office/officeart/2005/8/layout/cycle2"/>
    <dgm:cxn modelId="{99539254-85C1-4533-8945-3DC9A173E70F}" type="presParOf" srcId="{98BE2B1C-57B7-4E6B-9466-EECE9516B04F}" destId="{1B8B9316-E109-4D9A-A456-8321C5AD365C}" srcOrd="0" destOrd="0" presId="urn:microsoft.com/office/officeart/2005/8/layout/cycle2"/>
    <dgm:cxn modelId="{209BDFCB-B54E-48F9-980B-3DD4C0C19A50}" type="presParOf" srcId="{765D576B-515C-466E-BA91-31F2341155A4}" destId="{8EF50325-9D07-4B28-BC07-32B5D7F724E7}" srcOrd="6" destOrd="0" presId="urn:microsoft.com/office/officeart/2005/8/layout/cycle2"/>
    <dgm:cxn modelId="{E3C95262-03AD-468C-B8AF-9AB57D3155A7}" type="presParOf" srcId="{765D576B-515C-466E-BA91-31F2341155A4}" destId="{47B70562-B098-4780-B625-E4F81DCDD7CB}" srcOrd="7" destOrd="0" presId="urn:microsoft.com/office/officeart/2005/8/layout/cycle2"/>
    <dgm:cxn modelId="{34354D8A-3D0D-4723-B5D1-7FA0CB4FF323}" type="presParOf" srcId="{47B70562-B098-4780-B625-E4F81DCDD7CB}" destId="{B1273702-22B0-431C-B157-E2AAE67FFCDF}" srcOrd="0" destOrd="0" presId="urn:microsoft.com/office/officeart/2005/8/layout/cycle2"/>
    <dgm:cxn modelId="{9567188E-336B-450E-85D5-E387F51F574C}" type="presParOf" srcId="{765D576B-515C-466E-BA91-31F2341155A4}" destId="{CA933D94-059D-4F19-8ADC-E268EE81F53F}" srcOrd="8" destOrd="0" presId="urn:microsoft.com/office/officeart/2005/8/layout/cycle2"/>
    <dgm:cxn modelId="{5EABA06E-AC05-4E9F-B35D-2F445F91DAFF}" type="presParOf" srcId="{765D576B-515C-466E-BA91-31F2341155A4}" destId="{5ECF6306-AB50-4F22-80F1-B0AD39326700}" srcOrd="9" destOrd="0" presId="urn:microsoft.com/office/officeart/2005/8/layout/cycle2"/>
    <dgm:cxn modelId="{004D9684-9696-4B39-BDB9-CD558091DFF7}" type="presParOf" srcId="{5ECF6306-AB50-4F22-80F1-B0AD39326700}" destId="{D1526263-01FA-4F25-BB40-311CEBAB6B8C}" srcOrd="0" destOrd="0" presId="urn:microsoft.com/office/officeart/2005/8/layout/cycle2"/>
    <dgm:cxn modelId="{484B1664-8045-4C71-A02A-9AFA2B1B8B60}" type="presParOf" srcId="{765D576B-515C-466E-BA91-31F2341155A4}" destId="{73959FC8-59A8-4044-9C5C-610A2A69EB0D}" srcOrd="10" destOrd="0" presId="urn:microsoft.com/office/officeart/2005/8/layout/cycle2"/>
    <dgm:cxn modelId="{9DBC5C62-9DC0-4CE7-AC5E-1A9B754F076C}" type="presParOf" srcId="{765D576B-515C-466E-BA91-31F2341155A4}" destId="{11CB9101-E6FF-4205-AEA0-9F889F4371DA}" srcOrd="11" destOrd="0" presId="urn:microsoft.com/office/officeart/2005/8/layout/cycle2"/>
    <dgm:cxn modelId="{BA72ACF0-5E26-42C6-AAE7-F7E6D9605E56}" type="presParOf" srcId="{11CB9101-E6FF-4205-AEA0-9F889F4371DA}" destId="{FCBC30D6-1F6C-4061-A226-91FA5408F237}" srcOrd="0" destOrd="0" presId="urn:microsoft.com/office/officeart/2005/8/layout/cycle2"/>
    <dgm:cxn modelId="{BC06F1DC-0959-47BF-A52E-E4CE2FEE3AEF}" type="presParOf" srcId="{765D576B-515C-466E-BA91-31F2341155A4}" destId="{EFD69F4B-FDB7-42EE-9F08-2FDBEBB177A7}" srcOrd="12" destOrd="0" presId="urn:microsoft.com/office/officeart/2005/8/layout/cycle2"/>
    <dgm:cxn modelId="{779F6B9F-54B7-46A6-8578-A5F39ACEBCD6}" type="presParOf" srcId="{765D576B-515C-466E-BA91-31F2341155A4}" destId="{5CFFE978-6834-43A1-AB0E-BBE7717440F5}" srcOrd="13" destOrd="0" presId="urn:microsoft.com/office/officeart/2005/8/layout/cycle2"/>
    <dgm:cxn modelId="{FF883409-ABF0-4D6B-A183-5BD06B352BBC}" type="presParOf" srcId="{5CFFE978-6834-43A1-AB0E-BBE7717440F5}" destId="{01901026-2261-41BE-99A4-63206931A200}" srcOrd="0" destOrd="0" presId="urn:microsoft.com/office/officeart/2005/8/layout/cycle2"/>
    <dgm:cxn modelId="{BC530EC5-344D-4041-897D-CCE66AD2AC5B}" type="presParOf" srcId="{765D576B-515C-466E-BA91-31F2341155A4}" destId="{2B874748-E166-4508-A61D-5CA8863467CE}" srcOrd="14" destOrd="0" presId="urn:microsoft.com/office/officeart/2005/8/layout/cycle2"/>
    <dgm:cxn modelId="{1CAF3033-597A-4A58-A935-FDFAA2E30878}" type="presParOf" srcId="{765D576B-515C-466E-BA91-31F2341155A4}" destId="{2F8DC387-F731-4B11-B60E-239BA7D2FC08}" srcOrd="15" destOrd="0" presId="urn:microsoft.com/office/officeart/2005/8/layout/cycle2"/>
    <dgm:cxn modelId="{1B4BCF4E-7ACF-4A58-BBF5-8A8D9382FE03}" type="presParOf" srcId="{2F8DC387-F731-4B11-B60E-239BA7D2FC08}" destId="{BFB42920-12AD-4512-9090-C1B25615F750}" srcOrd="0" destOrd="0" presId="urn:microsoft.com/office/officeart/2005/8/layout/cycle2"/>
    <dgm:cxn modelId="{B315D484-D023-4753-8613-5B4B4F226C54}" type="presParOf" srcId="{765D576B-515C-466E-BA91-31F2341155A4}" destId="{2A21F013-943E-4841-BEF7-4C0D1CB4B2FE}" srcOrd="16" destOrd="0" presId="urn:microsoft.com/office/officeart/2005/8/layout/cycle2"/>
    <dgm:cxn modelId="{E91996D3-DCD9-43F9-9AFF-324B88C211B6}" type="presParOf" srcId="{765D576B-515C-466E-BA91-31F2341155A4}" destId="{21099E6C-36DC-4FB6-8206-3DD6ABAC09D6}" srcOrd="17" destOrd="0" presId="urn:microsoft.com/office/officeart/2005/8/layout/cycle2"/>
    <dgm:cxn modelId="{438B5F81-197C-4884-85CE-D121F77B194B}" type="presParOf" srcId="{21099E6C-36DC-4FB6-8206-3DD6ABAC09D6}" destId="{2BDF898B-3894-4FB2-B66A-EF3E8AEF3F36}" srcOrd="0" destOrd="0" presId="urn:microsoft.com/office/officeart/2005/8/layout/cycle2"/>
    <dgm:cxn modelId="{413EFBB7-4342-4BA9-8483-B44ABB9F093F}" type="presParOf" srcId="{765D576B-515C-466E-BA91-31F2341155A4}" destId="{9C637430-5D0D-479A-9F5A-86150558ADB8}" srcOrd="18" destOrd="0" presId="urn:microsoft.com/office/officeart/2005/8/layout/cycle2"/>
    <dgm:cxn modelId="{867F91D0-96E2-46F4-8F22-C53DB9C9D4A1}" type="presParOf" srcId="{765D576B-515C-466E-BA91-31F2341155A4}" destId="{5A4EF7C0-8093-45B6-8492-C653B99C8BFC}" srcOrd="19" destOrd="0" presId="urn:microsoft.com/office/officeart/2005/8/layout/cycle2"/>
    <dgm:cxn modelId="{473E0031-7B99-4738-AA2F-34E82638AEEA}" type="presParOf" srcId="{5A4EF7C0-8093-45B6-8492-C653B99C8BFC}" destId="{ABD3FF15-4464-401F-AC8F-A8E53B45AF42}" srcOrd="0" destOrd="0" presId="urn:microsoft.com/office/officeart/2005/8/layout/cycle2"/>
    <dgm:cxn modelId="{651DE01B-4558-4C25-A928-D4F57A1BB3F6}" type="presParOf" srcId="{765D576B-515C-466E-BA91-31F2341155A4}" destId="{F155DB4C-C4C8-47BE-A72F-CDE9997E1DDB}" srcOrd="20" destOrd="0" presId="urn:microsoft.com/office/officeart/2005/8/layout/cycle2"/>
    <dgm:cxn modelId="{8D91AE7D-5046-4C9C-99A9-C3DCFF7FEDB5}" type="presParOf" srcId="{765D576B-515C-466E-BA91-31F2341155A4}" destId="{2DD64EF1-25EA-4649-9835-73AAA32DF037}" srcOrd="21" destOrd="0" presId="urn:microsoft.com/office/officeart/2005/8/layout/cycle2"/>
    <dgm:cxn modelId="{119AAF63-0C52-4220-A61B-A04AE3E485F5}" type="presParOf" srcId="{2DD64EF1-25EA-4649-9835-73AAA32DF037}" destId="{273D9D79-342B-4796-BF62-CD5621106E04}" srcOrd="0" destOrd="0" presId="urn:microsoft.com/office/officeart/2005/8/layout/cycle2"/>
    <dgm:cxn modelId="{234BDC6F-EE0A-43C3-819B-6B9BF4DC1321}" type="presParOf" srcId="{765D576B-515C-466E-BA91-31F2341155A4}" destId="{ACBFB089-E463-41EC-84EB-F99FA9F11DE9}" srcOrd="22" destOrd="0" presId="urn:microsoft.com/office/officeart/2005/8/layout/cycle2"/>
    <dgm:cxn modelId="{FD49A75C-5083-44D3-B3C2-3AF3C8FD0427}" type="presParOf" srcId="{765D576B-515C-466E-BA91-31F2341155A4}" destId="{E93FC795-4934-40B2-B63F-4FE08E209D45}" srcOrd="23" destOrd="0" presId="urn:microsoft.com/office/officeart/2005/8/layout/cycle2"/>
    <dgm:cxn modelId="{527AECE7-8CC3-4447-80F2-244607EF1429}" type="presParOf" srcId="{E93FC795-4934-40B2-B63F-4FE08E209D45}" destId="{050C57BF-AC05-4A89-80FF-4A5F2619D6D0}" srcOrd="0" destOrd="0" presId="urn:microsoft.com/office/officeart/2005/8/layout/cycle2"/>
    <dgm:cxn modelId="{8D2A6846-CFDB-43D0-9FFF-65FFE568BBE2}" type="presParOf" srcId="{765D576B-515C-466E-BA91-31F2341155A4}" destId="{C0D4712C-3E03-4324-A40C-DBB43192515D}" srcOrd="24" destOrd="0" presId="urn:microsoft.com/office/officeart/2005/8/layout/cycle2"/>
    <dgm:cxn modelId="{8649CE35-D667-402B-B917-E7EA39F8348A}" type="presParOf" srcId="{765D576B-515C-466E-BA91-31F2341155A4}" destId="{7280EF89-2CBA-4FB6-A7C1-A5431D937CEE}" srcOrd="25" destOrd="0" presId="urn:microsoft.com/office/officeart/2005/8/layout/cycle2"/>
    <dgm:cxn modelId="{2825FCFB-2D0C-4081-8F5D-113E6F06226B}" type="presParOf" srcId="{7280EF89-2CBA-4FB6-A7C1-A5431D937CEE}" destId="{CC0B569A-9D61-45B8-9B5F-65433BF12C36}" srcOrd="0" destOrd="0" presId="urn:microsoft.com/office/officeart/2005/8/layout/cycle2"/>
    <dgm:cxn modelId="{2E5847FA-03B7-49C2-AAAA-7EA237071E8A}" type="presParOf" srcId="{765D576B-515C-466E-BA91-31F2341155A4}" destId="{3BA6F5A8-B4F4-4433-B647-23C0BE4B5D04}" srcOrd="26" destOrd="0" presId="urn:microsoft.com/office/officeart/2005/8/layout/cycle2"/>
    <dgm:cxn modelId="{B73B54C2-4BC2-4569-A009-DFA0CE071722}" type="presParOf" srcId="{765D576B-515C-466E-BA91-31F2341155A4}" destId="{671607EA-D72B-457B-AB07-95713FD92648}" srcOrd="27" destOrd="0" presId="urn:microsoft.com/office/officeart/2005/8/layout/cycle2"/>
    <dgm:cxn modelId="{51F4B8E8-E395-480C-A088-973EE5A04085}" type="presParOf" srcId="{671607EA-D72B-457B-AB07-95713FD92648}" destId="{0A629CC3-ADA1-420B-AD4E-E96C6BC01A09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xmlns="" relId="rId1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E41323B-ACB6-4EAE-9733-48B70631D858}" type="doc">
      <dgm:prSet loTypeId="urn:microsoft.com/office/officeart/2005/8/layout/cycle2" loCatId="cycle" qsTypeId="urn:microsoft.com/office/officeart/2005/8/quickstyle/simple1" qsCatId="simple" csTypeId="urn:microsoft.com/office/officeart/2005/8/colors/accent5_2" csCatId="accent5" phldr="1"/>
      <dgm:spPr/>
      <dgm:t>
        <a:bodyPr/>
        <a:lstStyle/>
        <a:p>
          <a:endParaRPr lang="cs-CZ"/>
        </a:p>
      </dgm:t>
    </dgm:pt>
    <dgm:pt modelId="{6DF80B7A-4105-4285-9C88-A29107CEAB77}">
      <dgm:prSet phldrT="[Text]"/>
      <dgm:spPr/>
      <dgm:t>
        <a:bodyPr/>
        <a:lstStyle/>
        <a:p>
          <a:r>
            <a:rPr lang="cs-CZ" dirty="0" smtClean="0"/>
            <a:t>O</a:t>
          </a:r>
          <a:endParaRPr lang="cs-CZ" dirty="0"/>
        </a:p>
      </dgm:t>
    </dgm:pt>
    <dgm:pt modelId="{2FCD683E-12C9-4CD9-B813-A3617C939727}" type="parTrans" cxnId="{9362E765-7958-4F9C-B4CA-E6FCC3140894}">
      <dgm:prSet/>
      <dgm:spPr/>
      <dgm:t>
        <a:bodyPr/>
        <a:lstStyle/>
        <a:p>
          <a:endParaRPr lang="cs-CZ"/>
        </a:p>
      </dgm:t>
    </dgm:pt>
    <dgm:pt modelId="{2B0339D0-6164-43F0-A603-2980B2A57F8A}" type="sibTrans" cxnId="{9362E765-7958-4F9C-B4CA-E6FCC3140894}">
      <dgm:prSet/>
      <dgm:spPr/>
      <dgm:t>
        <a:bodyPr/>
        <a:lstStyle/>
        <a:p>
          <a:endParaRPr lang="cs-CZ"/>
        </a:p>
      </dgm:t>
    </dgm:pt>
    <dgm:pt modelId="{539C1156-4430-417A-8CE6-2BE870AE7673}">
      <dgm:prSet phldrT="[Text]"/>
      <dgm:spPr/>
      <dgm:t>
        <a:bodyPr/>
        <a:lstStyle/>
        <a:p>
          <a:r>
            <a:rPr lang="cs-CZ" dirty="0" smtClean="0"/>
            <a:t>L</a:t>
          </a:r>
          <a:endParaRPr lang="cs-CZ" dirty="0"/>
        </a:p>
      </dgm:t>
    </dgm:pt>
    <dgm:pt modelId="{3882E764-6914-489B-85C4-34DD676D4119}" type="parTrans" cxnId="{4036B7FE-3AC7-4390-B03C-C45A4A371AEF}">
      <dgm:prSet/>
      <dgm:spPr/>
      <dgm:t>
        <a:bodyPr/>
        <a:lstStyle/>
        <a:p>
          <a:endParaRPr lang="cs-CZ"/>
        </a:p>
      </dgm:t>
    </dgm:pt>
    <dgm:pt modelId="{740C2028-51BF-431F-9046-50B28E51E60E}" type="sibTrans" cxnId="{4036B7FE-3AC7-4390-B03C-C45A4A371AEF}">
      <dgm:prSet/>
      <dgm:spPr/>
      <dgm:t>
        <a:bodyPr/>
        <a:lstStyle/>
        <a:p>
          <a:endParaRPr lang="cs-CZ"/>
        </a:p>
      </dgm:t>
    </dgm:pt>
    <dgm:pt modelId="{4125BFFB-2695-4D0C-8942-0662D2508395}">
      <dgm:prSet phldrT="[Text]"/>
      <dgm:spPr/>
      <dgm:t>
        <a:bodyPr/>
        <a:lstStyle/>
        <a:p>
          <a:r>
            <a:rPr lang="cs-CZ" dirty="0" smtClean="0"/>
            <a:t>O</a:t>
          </a:r>
          <a:endParaRPr lang="cs-CZ" dirty="0"/>
        </a:p>
      </dgm:t>
    </dgm:pt>
    <dgm:pt modelId="{E73AA16E-EE9C-44D1-AA34-0C3D61958D7E}" type="parTrans" cxnId="{07913D05-77A8-4D64-93C5-C64FE71A9D92}">
      <dgm:prSet/>
      <dgm:spPr/>
      <dgm:t>
        <a:bodyPr/>
        <a:lstStyle/>
        <a:p>
          <a:endParaRPr lang="cs-CZ"/>
        </a:p>
      </dgm:t>
    </dgm:pt>
    <dgm:pt modelId="{4B2440B9-0CF3-468F-98ED-B809FE589BF9}" type="sibTrans" cxnId="{07913D05-77A8-4D64-93C5-C64FE71A9D92}">
      <dgm:prSet/>
      <dgm:spPr/>
      <dgm:t>
        <a:bodyPr/>
        <a:lstStyle/>
        <a:p>
          <a:endParaRPr lang="cs-CZ"/>
        </a:p>
      </dgm:t>
    </dgm:pt>
    <dgm:pt modelId="{3D483703-BCA9-40FB-879D-159139B61FFA}">
      <dgm:prSet phldrT="[Text]"/>
      <dgm:spPr/>
      <dgm:t>
        <a:bodyPr/>
        <a:lstStyle/>
        <a:p>
          <a:r>
            <a:rPr lang="cs-CZ" dirty="0" smtClean="0"/>
            <a:t>J</a:t>
          </a:r>
          <a:endParaRPr lang="cs-CZ" dirty="0"/>
        </a:p>
      </dgm:t>
    </dgm:pt>
    <dgm:pt modelId="{8A6034FF-90C4-4852-93C5-2D3C1313BB14}" type="parTrans" cxnId="{853A87D9-DCE6-4C3C-BD6F-CD60C58A363D}">
      <dgm:prSet/>
      <dgm:spPr/>
      <dgm:t>
        <a:bodyPr/>
        <a:lstStyle/>
        <a:p>
          <a:endParaRPr lang="cs-CZ"/>
        </a:p>
      </dgm:t>
    </dgm:pt>
    <dgm:pt modelId="{EB3E53BD-4991-4E1C-B499-FD3BD88149AC}" type="sibTrans" cxnId="{853A87D9-DCE6-4C3C-BD6F-CD60C58A363D}">
      <dgm:prSet/>
      <dgm:spPr/>
      <dgm:t>
        <a:bodyPr/>
        <a:lstStyle/>
        <a:p>
          <a:endParaRPr lang="cs-CZ"/>
        </a:p>
      </dgm:t>
    </dgm:pt>
    <dgm:pt modelId="{DCAA8998-80E7-4937-960B-DFBDBB16CE0F}">
      <dgm:prSet phldrT="[Text]"/>
      <dgm:spPr/>
      <dgm:t>
        <a:bodyPr/>
        <a:lstStyle/>
        <a:p>
          <a:r>
            <a:rPr lang="cs-CZ" dirty="0" smtClean="0"/>
            <a:t>R</a:t>
          </a:r>
          <a:endParaRPr lang="cs-CZ" dirty="0"/>
        </a:p>
      </dgm:t>
    </dgm:pt>
    <dgm:pt modelId="{4420B55E-00E0-4B0C-98C0-358A5F4D7699}" type="parTrans" cxnId="{4F2BF988-BCA7-405F-B033-119D95901A37}">
      <dgm:prSet/>
      <dgm:spPr/>
      <dgm:t>
        <a:bodyPr/>
        <a:lstStyle/>
        <a:p>
          <a:endParaRPr lang="cs-CZ"/>
        </a:p>
      </dgm:t>
    </dgm:pt>
    <dgm:pt modelId="{771B41F4-A4CF-4B45-8C20-8F81B8345720}" type="sibTrans" cxnId="{4F2BF988-BCA7-405F-B033-119D95901A37}">
      <dgm:prSet/>
      <dgm:spPr/>
      <dgm:t>
        <a:bodyPr/>
        <a:lstStyle/>
        <a:p>
          <a:endParaRPr lang="cs-CZ"/>
        </a:p>
      </dgm:t>
    </dgm:pt>
    <dgm:pt modelId="{4DAB75FF-03CA-494A-85F3-848C87B8ADB9}" type="pres">
      <dgm:prSet presAssocID="{4E41323B-ACB6-4EAE-9733-48B70631D858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5614162-D818-4387-A61F-DF7D7CEF7812}" type="pres">
      <dgm:prSet presAssocID="{6DF80B7A-4105-4285-9C88-A29107CEAB77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476BBF-21FD-449D-9887-34BBB92A225A}" type="pres">
      <dgm:prSet presAssocID="{2B0339D0-6164-43F0-A603-2980B2A57F8A}" presName="sibTrans" presStyleLbl="sibTrans2D1" presStyleIdx="0" presStyleCnt="5"/>
      <dgm:spPr/>
      <dgm:t>
        <a:bodyPr/>
        <a:lstStyle/>
        <a:p>
          <a:endParaRPr lang="cs-CZ"/>
        </a:p>
      </dgm:t>
    </dgm:pt>
    <dgm:pt modelId="{84F9C477-BFC3-4129-9C64-6AD542668116}" type="pres">
      <dgm:prSet presAssocID="{2B0339D0-6164-43F0-A603-2980B2A57F8A}" presName="connectorText" presStyleLbl="sibTrans2D1" presStyleIdx="0" presStyleCnt="5"/>
      <dgm:spPr/>
      <dgm:t>
        <a:bodyPr/>
        <a:lstStyle/>
        <a:p>
          <a:endParaRPr lang="cs-CZ"/>
        </a:p>
      </dgm:t>
    </dgm:pt>
    <dgm:pt modelId="{E5B9223E-3211-4DD8-836B-013E7D852D5C}" type="pres">
      <dgm:prSet presAssocID="{539C1156-4430-417A-8CE6-2BE870AE7673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C6F8001-F21A-473C-99DE-D1BA29EAB246}" type="pres">
      <dgm:prSet presAssocID="{740C2028-51BF-431F-9046-50B28E51E60E}" presName="sibTrans" presStyleLbl="sibTrans2D1" presStyleIdx="1" presStyleCnt="5"/>
      <dgm:spPr/>
      <dgm:t>
        <a:bodyPr/>
        <a:lstStyle/>
        <a:p>
          <a:endParaRPr lang="cs-CZ"/>
        </a:p>
      </dgm:t>
    </dgm:pt>
    <dgm:pt modelId="{E6CCE1A7-BBB0-4F98-B6BA-AEB848DAB7E6}" type="pres">
      <dgm:prSet presAssocID="{740C2028-51BF-431F-9046-50B28E51E60E}" presName="connectorText" presStyleLbl="sibTrans2D1" presStyleIdx="1" presStyleCnt="5"/>
      <dgm:spPr/>
      <dgm:t>
        <a:bodyPr/>
        <a:lstStyle/>
        <a:p>
          <a:endParaRPr lang="cs-CZ"/>
        </a:p>
      </dgm:t>
    </dgm:pt>
    <dgm:pt modelId="{5710A2AA-F752-4D6F-A321-9FA6B3785AA4}" type="pres">
      <dgm:prSet presAssocID="{4125BFFB-2695-4D0C-8942-0662D2508395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DC350E-222E-4875-A515-EDA63CF7F9F7}" type="pres">
      <dgm:prSet presAssocID="{4B2440B9-0CF3-468F-98ED-B809FE589BF9}" presName="sibTrans" presStyleLbl="sibTrans2D1" presStyleIdx="2" presStyleCnt="5"/>
      <dgm:spPr/>
      <dgm:t>
        <a:bodyPr/>
        <a:lstStyle/>
        <a:p>
          <a:endParaRPr lang="cs-CZ"/>
        </a:p>
      </dgm:t>
    </dgm:pt>
    <dgm:pt modelId="{1E01B418-2D62-409E-A2ED-4C0B187B01EB}" type="pres">
      <dgm:prSet presAssocID="{4B2440B9-0CF3-468F-98ED-B809FE589BF9}" presName="connectorText" presStyleLbl="sibTrans2D1" presStyleIdx="2" presStyleCnt="5"/>
      <dgm:spPr/>
      <dgm:t>
        <a:bodyPr/>
        <a:lstStyle/>
        <a:p>
          <a:endParaRPr lang="cs-CZ"/>
        </a:p>
      </dgm:t>
    </dgm:pt>
    <dgm:pt modelId="{452A7EF4-EF69-4ECE-872A-D8AFD82A465F}" type="pres">
      <dgm:prSet presAssocID="{3D483703-BCA9-40FB-879D-159139B61FFA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A4B96A-3B53-402E-BEC6-836C3909B4CE}" type="pres">
      <dgm:prSet presAssocID="{EB3E53BD-4991-4E1C-B499-FD3BD88149AC}" presName="sibTrans" presStyleLbl="sibTrans2D1" presStyleIdx="3" presStyleCnt="5"/>
      <dgm:spPr/>
      <dgm:t>
        <a:bodyPr/>
        <a:lstStyle/>
        <a:p>
          <a:endParaRPr lang="cs-CZ"/>
        </a:p>
      </dgm:t>
    </dgm:pt>
    <dgm:pt modelId="{2B8CE29D-609C-4575-9883-24D11594F430}" type="pres">
      <dgm:prSet presAssocID="{EB3E53BD-4991-4E1C-B499-FD3BD88149AC}" presName="connectorText" presStyleLbl="sibTrans2D1" presStyleIdx="3" presStyleCnt="5"/>
      <dgm:spPr/>
      <dgm:t>
        <a:bodyPr/>
        <a:lstStyle/>
        <a:p>
          <a:endParaRPr lang="cs-CZ"/>
        </a:p>
      </dgm:t>
    </dgm:pt>
    <dgm:pt modelId="{64986A6D-E88A-4563-A0AC-AD95BEF5CD75}" type="pres">
      <dgm:prSet presAssocID="{DCAA8998-80E7-4937-960B-DFBDBB16CE0F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B83CAD5-2744-4F83-863E-B92217BD1947}" type="pres">
      <dgm:prSet presAssocID="{771B41F4-A4CF-4B45-8C20-8F81B8345720}" presName="sibTrans" presStyleLbl="sibTrans2D1" presStyleIdx="4" presStyleCnt="5"/>
      <dgm:spPr/>
      <dgm:t>
        <a:bodyPr/>
        <a:lstStyle/>
        <a:p>
          <a:endParaRPr lang="cs-CZ"/>
        </a:p>
      </dgm:t>
    </dgm:pt>
    <dgm:pt modelId="{4927D30B-5AB0-4BED-8559-8A2D87E1F42B}" type="pres">
      <dgm:prSet presAssocID="{771B41F4-A4CF-4B45-8C20-8F81B8345720}" presName="connectorText" presStyleLbl="sibTrans2D1" presStyleIdx="4" presStyleCnt="5"/>
      <dgm:spPr/>
      <dgm:t>
        <a:bodyPr/>
        <a:lstStyle/>
        <a:p>
          <a:endParaRPr lang="cs-CZ"/>
        </a:p>
      </dgm:t>
    </dgm:pt>
  </dgm:ptLst>
  <dgm:cxnLst>
    <dgm:cxn modelId="{D832A073-E2A4-4F53-A788-25FA43B8E060}" type="presOf" srcId="{539C1156-4430-417A-8CE6-2BE870AE7673}" destId="{E5B9223E-3211-4DD8-836B-013E7D852D5C}" srcOrd="0" destOrd="0" presId="urn:microsoft.com/office/officeart/2005/8/layout/cycle2"/>
    <dgm:cxn modelId="{B209C6B6-734C-4951-942C-F35C93956D4E}" type="presOf" srcId="{6DF80B7A-4105-4285-9C88-A29107CEAB77}" destId="{15614162-D818-4387-A61F-DF7D7CEF7812}" srcOrd="0" destOrd="0" presId="urn:microsoft.com/office/officeart/2005/8/layout/cycle2"/>
    <dgm:cxn modelId="{7CD32D31-2660-4A47-AAF2-9DE179994148}" type="presOf" srcId="{4125BFFB-2695-4D0C-8942-0662D2508395}" destId="{5710A2AA-F752-4D6F-A321-9FA6B3785AA4}" srcOrd="0" destOrd="0" presId="urn:microsoft.com/office/officeart/2005/8/layout/cycle2"/>
    <dgm:cxn modelId="{9362E765-7958-4F9C-B4CA-E6FCC3140894}" srcId="{4E41323B-ACB6-4EAE-9733-48B70631D858}" destId="{6DF80B7A-4105-4285-9C88-A29107CEAB77}" srcOrd="0" destOrd="0" parTransId="{2FCD683E-12C9-4CD9-B813-A3617C939727}" sibTransId="{2B0339D0-6164-43F0-A603-2980B2A57F8A}"/>
    <dgm:cxn modelId="{AC93FE96-3720-420F-830F-C22003CE5F60}" type="presOf" srcId="{2B0339D0-6164-43F0-A603-2980B2A57F8A}" destId="{84F9C477-BFC3-4129-9C64-6AD542668116}" srcOrd="1" destOrd="0" presId="urn:microsoft.com/office/officeart/2005/8/layout/cycle2"/>
    <dgm:cxn modelId="{07913D05-77A8-4D64-93C5-C64FE71A9D92}" srcId="{4E41323B-ACB6-4EAE-9733-48B70631D858}" destId="{4125BFFB-2695-4D0C-8942-0662D2508395}" srcOrd="2" destOrd="0" parTransId="{E73AA16E-EE9C-44D1-AA34-0C3D61958D7E}" sibTransId="{4B2440B9-0CF3-468F-98ED-B809FE589BF9}"/>
    <dgm:cxn modelId="{03B4E255-12B4-4959-975E-E27EB1BF0745}" type="presOf" srcId="{771B41F4-A4CF-4B45-8C20-8F81B8345720}" destId="{4927D30B-5AB0-4BED-8559-8A2D87E1F42B}" srcOrd="1" destOrd="0" presId="urn:microsoft.com/office/officeart/2005/8/layout/cycle2"/>
    <dgm:cxn modelId="{D97EE519-1402-4017-80D8-9F1ACDBD376D}" type="presOf" srcId="{DCAA8998-80E7-4937-960B-DFBDBB16CE0F}" destId="{64986A6D-E88A-4563-A0AC-AD95BEF5CD75}" srcOrd="0" destOrd="0" presId="urn:microsoft.com/office/officeart/2005/8/layout/cycle2"/>
    <dgm:cxn modelId="{4036B7FE-3AC7-4390-B03C-C45A4A371AEF}" srcId="{4E41323B-ACB6-4EAE-9733-48B70631D858}" destId="{539C1156-4430-417A-8CE6-2BE870AE7673}" srcOrd="1" destOrd="0" parTransId="{3882E764-6914-489B-85C4-34DD676D4119}" sibTransId="{740C2028-51BF-431F-9046-50B28E51E60E}"/>
    <dgm:cxn modelId="{2993932F-D8BE-48D4-A385-3D42105D43E3}" type="presOf" srcId="{740C2028-51BF-431F-9046-50B28E51E60E}" destId="{E6CCE1A7-BBB0-4F98-B6BA-AEB848DAB7E6}" srcOrd="1" destOrd="0" presId="urn:microsoft.com/office/officeart/2005/8/layout/cycle2"/>
    <dgm:cxn modelId="{853A87D9-DCE6-4C3C-BD6F-CD60C58A363D}" srcId="{4E41323B-ACB6-4EAE-9733-48B70631D858}" destId="{3D483703-BCA9-40FB-879D-159139B61FFA}" srcOrd="3" destOrd="0" parTransId="{8A6034FF-90C4-4852-93C5-2D3C1313BB14}" sibTransId="{EB3E53BD-4991-4E1C-B499-FD3BD88149AC}"/>
    <dgm:cxn modelId="{F56BCB67-63A2-4CB5-AC63-68D061B34834}" type="presOf" srcId="{771B41F4-A4CF-4B45-8C20-8F81B8345720}" destId="{CB83CAD5-2744-4F83-863E-B92217BD1947}" srcOrd="0" destOrd="0" presId="urn:microsoft.com/office/officeart/2005/8/layout/cycle2"/>
    <dgm:cxn modelId="{A14BB87A-48F0-4E60-9FBB-DB29879EC4E9}" type="presOf" srcId="{EB3E53BD-4991-4E1C-B499-FD3BD88149AC}" destId="{2B8CE29D-609C-4575-9883-24D11594F430}" srcOrd="1" destOrd="0" presId="urn:microsoft.com/office/officeart/2005/8/layout/cycle2"/>
    <dgm:cxn modelId="{0A614AFA-53B3-4AC0-82C8-4EAFFAF6DF19}" type="presOf" srcId="{3D483703-BCA9-40FB-879D-159139B61FFA}" destId="{452A7EF4-EF69-4ECE-872A-D8AFD82A465F}" srcOrd="0" destOrd="0" presId="urn:microsoft.com/office/officeart/2005/8/layout/cycle2"/>
    <dgm:cxn modelId="{DB342B4D-6AA2-45AB-8923-B41E1893806C}" type="presOf" srcId="{2B0339D0-6164-43F0-A603-2980B2A57F8A}" destId="{01476BBF-21FD-449D-9887-34BBB92A225A}" srcOrd="0" destOrd="0" presId="urn:microsoft.com/office/officeart/2005/8/layout/cycle2"/>
    <dgm:cxn modelId="{64F11C03-06E7-44D5-8BE5-73080EC522DB}" type="presOf" srcId="{4B2440B9-0CF3-468F-98ED-B809FE589BF9}" destId="{F7DC350E-222E-4875-A515-EDA63CF7F9F7}" srcOrd="0" destOrd="0" presId="urn:microsoft.com/office/officeart/2005/8/layout/cycle2"/>
    <dgm:cxn modelId="{EF4AA333-D950-4B22-9470-FC958AF51A80}" type="presOf" srcId="{4B2440B9-0CF3-468F-98ED-B809FE589BF9}" destId="{1E01B418-2D62-409E-A2ED-4C0B187B01EB}" srcOrd="1" destOrd="0" presId="urn:microsoft.com/office/officeart/2005/8/layout/cycle2"/>
    <dgm:cxn modelId="{4F2BF988-BCA7-405F-B033-119D95901A37}" srcId="{4E41323B-ACB6-4EAE-9733-48B70631D858}" destId="{DCAA8998-80E7-4937-960B-DFBDBB16CE0F}" srcOrd="4" destOrd="0" parTransId="{4420B55E-00E0-4B0C-98C0-358A5F4D7699}" sibTransId="{771B41F4-A4CF-4B45-8C20-8F81B8345720}"/>
    <dgm:cxn modelId="{1EA926E5-E7F2-4A33-9F11-C0ADA416CF5B}" type="presOf" srcId="{740C2028-51BF-431F-9046-50B28E51E60E}" destId="{3C6F8001-F21A-473C-99DE-D1BA29EAB246}" srcOrd="0" destOrd="0" presId="urn:microsoft.com/office/officeart/2005/8/layout/cycle2"/>
    <dgm:cxn modelId="{ADD9C901-F3C6-47DB-B815-08EF9B9EC1A6}" type="presOf" srcId="{4E41323B-ACB6-4EAE-9733-48B70631D858}" destId="{4DAB75FF-03CA-494A-85F3-848C87B8ADB9}" srcOrd="0" destOrd="0" presId="urn:microsoft.com/office/officeart/2005/8/layout/cycle2"/>
    <dgm:cxn modelId="{E73EC350-8AA5-419A-844F-60CD4FBE8B40}" type="presOf" srcId="{EB3E53BD-4991-4E1C-B499-FD3BD88149AC}" destId="{ADA4B96A-3B53-402E-BEC6-836C3909B4CE}" srcOrd="0" destOrd="0" presId="urn:microsoft.com/office/officeart/2005/8/layout/cycle2"/>
    <dgm:cxn modelId="{879F00B2-3494-4C33-9E9C-0701B9E1569A}" type="presParOf" srcId="{4DAB75FF-03CA-494A-85F3-848C87B8ADB9}" destId="{15614162-D818-4387-A61F-DF7D7CEF7812}" srcOrd="0" destOrd="0" presId="urn:microsoft.com/office/officeart/2005/8/layout/cycle2"/>
    <dgm:cxn modelId="{39377655-DB85-4EBD-B77D-B27D505C1089}" type="presParOf" srcId="{4DAB75FF-03CA-494A-85F3-848C87B8ADB9}" destId="{01476BBF-21FD-449D-9887-34BBB92A225A}" srcOrd="1" destOrd="0" presId="urn:microsoft.com/office/officeart/2005/8/layout/cycle2"/>
    <dgm:cxn modelId="{AA78118D-E52A-4FD8-B8E9-2DDD5824765A}" type="presParOf" srcId="{01476BBF-21FD-449D-9887-34BBB92A225A}" destId="{84F9C477-BFC3-4129-9C64-6AD542668116}" srcOrd="0" destOrd="0" presId="urn:microsoft.com/office/officeart/2005/8/layout/cycle2"/>
    <dgm:cxn modelId="{D55C7E6F-1772-43F3-B237-AD0E2F5F139A}" type="presParOf" srcId="{4DAB75FF-03CA-494A-85F3-848C87B8ADB9}" destId="{E5B9223E-3211-4DD8-836B-013E7D852D5C}" srcOrd="2" destOrd="0" presId="urn:microsoft.com/office/officeart/2005/8/layout/cycle2"/>
    <dgm:cxn modelId="{0D108F0B-3D57-4546-9EE4-39BC836962B0}" type="presParOf" srcId="{4DAB75FF-03CA-494A-85F3-848C87B8ADB9}" destId="{3C6F8001-F21A-473C-99DE-D1BA29EAB246}" srcOrd="3" destOrd="0" presId="urn:microsoft.com/office/officeart/2005/8/layout/cycle2"/>
    <dgm:cxn modelId="{020C8FB9-A45F-482E-8D45-F8A395461A2D}" type="presParOf" srcId="{3C6F8001-F21A-473C-99DE-D1BA29EAB246}" destId="{E6CCE1A7-BBB0-4F98-B6BA-AEB848DAB7E6}" srcOrd="0" destOrd="0" presId="urn:microsoft.com/office/officeart/2005/8/layout/cycle2"/>
    <dgm:cxn modelId="{7D65A231-78FD-49D4-91B4-79C9DDDADEA0}" type="presParOf" srcId="{4DAB75FF-03CA-494A-85F3-848C87B8ADB9}" destId="{5710A2AA-F752-4D6F-A321-9FA6B3785AA4}" srcOrd="4" destOrd="0" presId="urn:microsoft.com/office/officeart/2005/8/layout/cycle2"/>
    <dgm:cxn modelId="{6FCF5B43-075C-41BA-96CE-C07EF8ADEC7C}" type="presParOf" srcId="{4DAB75FF-03CA-494A-85F3-848C87B8ADB9}" destId="{F7DC350E-222E-4875-A515-EDA63CF7F9F7}" srcOrd="5" destOrd="0" presId="urn:microsoft.com/office/officeart/2005/8/layout/cycle2"/>
    <dgm:cxn modelId="{7F68267D-2AED-4DC5-8540-E4206362E826}" type="presParOf" srcId="{F7DC350E-222E-4875-A515-EDA63CF7F9F7}" destId="{1E01B418-2D62-409E-A2ED-4C0B187B01EB}" srcOrd="0" destOrd="0" presId="urn:microsoft.com/office/officeart/2005/8/layout/cycle2"/>
    <dgm:cxn modelId="{7B78E0BB-CA84-4630-B225-F2607B900C02}" type="presParOf" srcId="{4DAB75FF-03CA-494A-85F3-848C87B8ADB9}" destId="{452A7EF4-EF69-4ECE-872A-D8AFD82A465F}" srcOrd="6" destOrd="0" presId="urn:microsoft.com/office/officeart/2005/8/layout/cycle2"/>
    <dgm:cxn modelId="{82347AAE-7A61-4042-91CD-9B214439AE60}" type="presParOf" srcId="{4DAB75FF-03CA-494A-85F3-848C87B8ADB9}" destId="{ADA4B96A-3B53-402E-BEC6-836C3909B4CE}" srcOrd="7" destOrd="0" presId="urn:microsoft.com/office/officeart/2005/8/layout/cycle2"/>
    <dgm:cxn modelId="{41C51796-ADE9-4083-B2F4-D75C7941E7BC}" type="presParOf" srcId="{ADA4B96A-3B53-402E-BEC6-836C3909B4CE}" destId="{2B8CE29D-609C-4575-9883-24D11594F430}" srcOrd="0" destOrd="0" presId="urn:microsoft.com/office/officeart/2005/8/layout/cycle2"/>
    <dgm:cxn modelId="{CE284B02-1ADC-463F-9F1E-C4401D90DFDB}" type="presParOf" srcId="{4DAB75FF-03CA-494A-85F3-848C87B8ADB9}" destId="{64986A6D-E88A-4563-A0AC-AD95BEF5CD75}" srcOrd="8" destOrd="0" presId="urn:microsoft.com/office/officeart/2005/8/layout/cycle2"/>
    <dgm:cxn modelId="{D1199613-6AB7-4943-9E1F-87E57D8C0C04}" type="presParOf" srcId="{4DAB75FF-03CA-494A-85F3-848C87B8ADB9}" destId="{CB83CAD5-2744-4F83-863E-B92217BD1947}" srcOrd="9" destOrd="0" presId="urn:microsoft.com/office/officeart/2005/8/layout/cycle2"/>
    <dgm:cxn modelId="{80283C36-6929-4D17-BD30-1673CA63CAD9}" type="presParOf" srcId="{CB83CAD5-2744-4F83-863E-B92217BD1947}" destId="{4927D30B-5AB0-4BED-8559-8A2D87E1F42B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xmlns="" relId="rId2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E3ED545-1216-4D1A-AB1D-76E33AC48318}">
      <dsp:nvSpPr>
        <dsp:cNvPr id="0" name=""/>
        <dsp:cNvSpPr/>
      </dsp:nvSpPr>
      <dsp:spPr>
        <a:xfrm>
          <a:off x="1072669" y="574"/>
          <a:ext cx="482444" cy="48244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H</a:t>
          </a:r>
          <a:endParaRPr lang="cs-CZ" sz="2100" kern="1200" dirty="0"/>
        </a:p>
      </dsp:txBody>
      <dsp:txXfrm>
        <a:off x="1072669" y="574"/>
        <a:ext cx="482444" cy="482444"/>
      </dsp:txXfrm>
    </dsp:sp>
    <dsp:sp modelId="{4D3751E9-965C-40BB-ABAF-F78D47205F5B}">
      <dsp:nvSpPr>
        <dsp:cNvPr id="0" name=""/>
        <dsp:cNvSpPr/>
      </dsp:nvSpPr>
      <dsp:spPr>
        <a:xfrm rot="1350000">
          <a:off x="1581030" y="297583"/>
          <a:ext cx="128180" cy="16282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 rot="1350000">
        <a:off x="1581030" y="297583"/>
        <a:ext cx="128180" cy="162825"/>
      </dsp:txXfrm>
    </dsp:sp>
    <dsp:sp modelId="{061BA4AE-055D-40EA-A89F-8E73800FED23}">
      <dsp:nvSpPr>
        <dsp:cNvPr id="0" name=""/>
        <dsp:cNvSpPr/>
      </dsp:nvSpPr>
      <dsp:spPr>
        <a:xfrm>
          <a:off x="1741829" y="277749"/>
          <a:ext cx="482444" cy="48244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A</a:t>
          </a:r>
          <a:endParaRPr lang="cs-CZ" sz="2100" kern="1200" dirty="0"/>
        </a:p>
      </dsp:txBody>
      <dsp:txXfrm>
        <a:off x="1741829" y="277749"/>
        <a:ext cx="482444" cy="482444"/>
      </dsp:txXfrm>
    </dsp:sp>
    <dsp:sp modelId="{38B709FD-8A24-4641-9D8D-3AA0E2150019}">
      <dsp:nvSpPr>
        <dsp:cNvPr id="0" name=""/>
        <dsp:cNvSpPr/>
      </dsp:nvSpPr>
      <dsp:spPr>
        <a:xfrm rot="4050000">
          <a:off x="2056161" y="768787"/>
          <a:ext cx="128180" cy="16282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 rot="4050000">
        <a:off x="2056161" y="768787"/>
        <a:ext cx="128180" cy="162825"/>
      </dsp:txXfrm>
    </dsp:sp>
    <dsp:sp modelId="{D30D937D-554E-4A74-9308-04E99421E0D1}">
      <dsp:nvSpPr>
        <dsp:cNvPr id="0" name=""/>
        <dsp:cNvSpPr/>
      </dsp:nvSpPr>
      <dsp:spPr>
        <a:xfrm>
          <a:off x="2019005" y="946909"/>
          <a:ext cx="482444" cy="48244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N</a:t>
          </a:r>
          <a:endParaRPr lang="cs-CZ" sz="2100" kern="1200" dirty="0"/>
        </a:p>
      </dsp:txBody>
      <dsp:txXfrm>
        <a:off x="2019005" y="946909"/>
        <a:ext cx="482444" cy="482444"/>
      </dsp:txXfrm>
    </dsp:sp>
    <dsp:sp modelId="{1B881452-9191-4C3D-9559-6B104F87A274}">
      <dsp:nvSpPr>
        <dsp:cNvPr id="0" name=""/>
        <dsp:cNvSpPr/>
      </dsp:nvSpPr>
      <dsp:spPr>
        <a:xfrm rot="6750000">
          <a:off x="2058938" y="1437948"/>
          <a:ext cx="128180" cy="16282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 rot="6750000">
        <a:off x="2058938" y="1437948"/>
        <a:ext cx="128180" cy="162825"/>
      </dsp:txXfrm>
    </dsp:sp>
    <dsp:sp modelId="{DC9846B4-BB6F-4C2D-98C9-AA5BBC844E44}">
      <dsp:nvSpPr>
        <dsp:cNvPr id="0" name=""/>
        <dsp:cNvSpPr/>
      </dsp:nvSpPr>
      <dsp:spPr>
        <a:xfrm>
          <a:off x="1741829" y="1616069"/>
          <a:ext cx="482444" cy="48244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A</a:t>
          </a:r>
          <a:endParaRPr lang="cs-CZ" sz="2100" kern="1200" dirty="0"/>
        </a:p>
      </dsp:txBody>
      <dsp:txXfrm>
        <a:off x="1741829" y="1616069"/>
        <a:ext cx="482444" cy="482444"/>
      </dsp:txXfrm>
    </dsp:sp>
    <dsp:sp modelId="{06205AD6-B1E2-4191-BF23-B59D9EF8A674}">
      <dsp:nvSpPr>
        <dsp:cNvPr id="0" name=""/>
        <dsp:cNvSpPr/>
      </dsp:nvSpPr>
      <dsp:spPr>
        <a:xfrm rot="9450000">
          <a:off x="1587733" y="1913079"/>
          <a:ext cx="128180" cy="16282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 rot="9450000">
        <a:off x="1587733" y="1913079"/>
        <a:ext cx="128180" cy="162825"/>
      </dsp:txXfrm>
    </dsp:sp>
    <dsp:sp modelId="{EBCCF4FC-4095-4D62-821D-B1A0CFB9CEB8}">
      <dsp:nvSpPr>
        <dsp:cNvPr id="0" name=""/>
        <dsp:cNvSpPr/>
      </dsp:nvSpPr>
      <dsp:spPr>
        <a:xfrm>
          <a:off x="1072669" y="1893245"/>
          <a:ext cx="482444" cy="48244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R</a:t>
          </a:r>
          <a:endParaRPr lang="cs-CZ" sz="2100" kern="1200" dirty="0"/>
        </a:p>
      </dsp:txBody>
      <dsp:txXfrm>
        <a:off x="1072669" y="1893245"/>
        <a:ext cx="482444" cy="482444"/>
      </dsp:txXfrm>
    </dsp:sp>
    <dsp:sp modelId="{0BF187FA-9695-4E7F-808F-AC2B77244AC8}">
      <dsp:nvSpPr>
        <dsp:cNvPr id="0" name=""/>
        <dsp:cNvSpPr/>
      </dsp:nvSpPr>
      <dsp:spPr>
        <a:xfrm rot="12150000">
          <a:off x="918573" y="1915855"/>
          <a:ext cx="128180" cy="16282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 rot="12150000">
        <a:off x="918573" y="1915855"/>
        <a:ext cx="128180" cy="162825"/>
      </dsp:txXfrm>
    </dsp:sp>
    <dsp:sp modelId="{5D2B7219-397D-4822-BD39-DD3F216783DE}">
      <dsp:nvSpPr>
        <dsp:cNvPr id="0" name=""/>
        <dsp:cNvSpPr/>
      </dsp:nvSpPr>
      <dsp:spPr>
        <a:xfrm>
          <a:off x="403509" y="1616069"/>
          <a:ext cx="482444" cy="48244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D</a:t>
          </a:r>
          <a:endParaRPr lang="cs-CZ" sz="2100" kern="1200" dirty="0"/>
        </a:p>
      </dsp:txBody>
      <dsp:txXfrm>
        <a:off x="403509" y="1616069"/>
        <a:ext cx="482444" cy="482444"/>
      </dsp:txXfrm>
    </dsp:sp>
    <dsp:sp modelId="{7A22E13A-4CF8-4538-AB08-630DDCA94C8C}">
      <dsp:nvSpPr>
        <dsp:cNvPr id="0" name=""/>
        <dsp:cNvSpPr/>
      </dsp:nvSpPr>
      <dsp:spPr>
        <a:xfrm rot="14850000">
          <a:off x="443442" y="1444651"/>
          <a:ext cx="128180" cy="16282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 rot="14850000">
        <a:off x="443442" y="1444651"/>
        <a:ext cx="128180" cy="162825"/>
      </dsp:txXfrm>
    </dsp:sp>
    <dsp:sp modelId="{32116BED-9FB3-4656-A057-BC21D4757C26}">
      <dsp:nvSpPr>
        <dsp:cNvPr id="0" name=""/>
        <dsp:cNvSpPr/>
      </dsp:nvSpPr>
      <dsp:spPr>
        <a:xfrm>
          <a:off x="126334" y="946909"/>
          <a:ext cx="482444" cy="48244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Y</a:t>
          </a:r>
          <a:endParaRPr lang="cs-CZ" sz="2100" kern="1200" dirty="0"/>
        </a:p>
      </dsp:txBody>
      <dsp:txXfrm>
        <a:off x="126334" y="946909"/>
        <a:ext cx="482444" cy="482444"/>
      </dsp:txXfrm>
    </dsp:sp>
    <dsp:sp modelId="{E563FE97-42E2-4263-A81E-4D4A5A14C277}">
      <dsp:nvSpPr>
        <dsp:cNvPr id="0" name=""/>
        <dsp:cNvSpPr/>
      </dsp:nvSpPr>
      <dsp:spPr>
        <a:xfrm rot="17550000">
          <a:off x="440665" y="775490"/>
          <a:ext cx="128180" cy="16282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 rot="17550000">
        <a:off x="440665" y="775490"/>
        <a:ext cx="128180" cy="162825"/>
      </dsp:txXfrm>
    </dsp:sp>
    <dsp:sp modelId="{F92D0DB0-5259-4284-8B79-A0A3D94A62EF}">
      <dsp:nvSpPr>
        <dsp:cNvPr id="0" name=""/>
        <dsp:cNvSpPr/>
      </dsp:nvSpPr>
      <dsp:spPr>
        <a:xfrm>
          <a:off x="403509" y="277749"/>
          <a:ext cx="482444" cy="48244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Č</a:t>
          </a:r>
          <a:endParaRPr lang="cs-CZ" sz="2100" kern="1200" dirty="0"/>
        </a:p>
      </dsp:txBody>
      <dsp:txXfrm>
        <a:off x="403509" y="277749"/>
        <a:ext cx="482444" cy="482444"/>
      </dsp:txXfrm>
    </dsp:sp>
    <dsp:sp modelId="{A9BFC9F3-4B9B-4D8D-A13F-DF15183E06E9}">
      <dsp:nvSpPr>
        <dsp:cNvPr id="0" name=""/>
        <dsp:cNvSpPr/>
      </dsp:nvSpPr>
      <dsp:spPr>
        <a:xfrm rot="20250000">
          <a:off x="911870" y="300359"/>
          <a:ext cx="128180" cy="16282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 rot="20250000">
        <a:off x="911870" y="300359"/>
        <a:ext cx="128180" cy="16282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C8068C6-1D86-4E3E-B10F-16BA22A8C9B6}">
      <dsp:nvSpPr>
        <dsp:cNvPr id="0" name=""/>
        <dsp:cNvSpPr/>
      </dsp:nvSpPr>
      <dsp:spPr>
        <a:xfrm>
          <a:off x="1435186" y="1059"/>
          <a:ext cx="405483" cy="40548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Ů</a:t>
          </a:r>
          <a:endParaRPr lang="cs-CZ" sz="1800" kern="1200" dirty="0"/>
        </a:p>
      </dsp:txBody>
      <dsp:txXfrm>
        <a:off x="1435186" y="1059"/>
        <a:ext cx="405483" cy="405483"/>
      </dsp:txXfrm>
    </dsp:sp>
    <dsp:sp modelId="{AFF3A38A-0938-4A94-8B85-83D547975703}">
      <dsp:nvSpPr>
        <dsp:cNvPr id="0" name=""/>
        <dsp:cNvSpPr/>
      </dsp:nvSpPr>
      <dsp:spPr>
        <a:xfrm rot="1080000">
          <a:off x="1870561" y="228430"/>
          <a:ext cx="107519" cy="136850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 rot="1080000">
        <a:off x="1870561" y="228430"/>
        <a:ext cx="107519" cy="136850"/>
      </dsp:txXfrm>
    </dsp:sp>
    <dsp:sp modelId="{A327535D-423C-4558-8E9B-436159C316BE}">
      <dsp:nvSpPr>
        <dsp:cNvPr id="0" name=""/>
        <dsp:cNvSpPr/>
      </dsp:nvSpPr>
      <dsp:spPr>
        <a:xfrm>
          <a:off x="2013761" y="189050"/>
          <a:ext cx="405483" cy="40548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</a:t>
          </a:r>
          <a:endParaRPr lang="cs-CZ" sz="1800" kern="1200" dirty="0"/>
        </a:p>
      </dsp:txBody>
      <dsp:txXfrm>
        <a:off x="2013761" y="189050"/>
        <a:ext cx="405483" cy="405483"/>
      </dsp:txXfrm>
    </dsp:sp>
    <dsp:sp modelId="{9A8A2A0E-30DD-4FEF-BE0E-E29D6185D88C}">
      <dsp:nvSpPr>
        <dsp:cNvPr id="0" name=""/>
        <dsp:cNvSpPr/>
      </dsp:nvSpPr>
      <dsp:spPr>
        <a:xfrm rot="3240000">
          <a:off x="2339744" y="566987"/>
          <a:ext cx="107519" cy="136850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 rot="3240000">
        <a:off x="2339744" y="566987"/>
        <a:ext cx="107519" cy="136850"/>
      </dsp:txXfrm>
    </dsp:sp>
    <dsp:sp modelId="{8F32905C-1C2F-4D9D-BE96-23D993302780}">
      <dsp:nvSpPr>
        <dsp:cNvPr id="0" name=""/>
        <dsp:cNvSpPr/>
      </dsp:nvSpPr>
      <dsp:spPr>
        <a:xfrm>
          <a:off x="2371340" y="681215"/>
          <a:ext cx="405483" cy="40548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R</a:t>
          </a:r>
          <a:endParaRPr lang="cs-CZ" sz="1800" kern="1200" dirty="0"/>
        </a:p>
      </dsp:txBody>
      <dsp:txXfrm>
        <a:off x="2371340" y="681215"/>
        <a:ext cx="405483" cy="405483"/>
      </dsp:txXfrm>
    </dsp:sp>
    <dsp:sp modelId="{0DAE6CC4-A539-46EB-8F11-E1B3256E3620}">
      <dsp:nvSpPr>
        <dsp:cNvPr id="0" name=""/>
        <dsp:cNvSpPr/>
      </dsp:nvSpPr>
      <dsp:spPr>
        <a:xfrm rot="5400000">
          <a:off x="2520322" y="1116663"/>
          <a:ext cx="107519" cy="136850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 rot="5400000">
        <a:off x="2520322" y="1116663"/>
        <a:ext cx="107519" cy="136850"/>
      </dsp:txXfrm>
    </dsp:sp>
    <dsp:sp modelId="{80E1F830-9FCD-4443-98DD-6575C1E93DC9}">
      <dsp:nvSpPr>
        <dsp:cNvPr id="0" name=""/>
        <dsp:cNvSpPr/>
      </dsp:nvSpPr>
      <dsp:spPr>
        <a:xfrm>
          <a:off x="2371340" y="1289565"/>
          <a:ext cx="405483" cy="40548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</a:t>
          </a:r>
          <a:endParaRPr lang="cs-CZ" sz="1800" kern="1200" dirty="0"/>
        </a:p>
      </dsp:txBody>
      <dsp:txXfrm>
        <a:off x="2371340" y="1289565"/>
        <a:ext cx="405483" cy="405483"/>
      </dsp:txXfrm>
    </dsp:sp>
    <dsp:sp modelId="{05DD9CDB-AA19-4512-A130-62D4A64D4E72}">
      <dsp:nvSpPr>
        <dsp:cNvPr id="0" name=""/>
        <dsp:cNvSpPr/>
      </dsp:nvSpPr>
      <dsp:spPr>
        <a:xfrm rot="7560000">
          <a:off x="2343321" y="1667502"/>
          <a:ext cx="107519" cy="136850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 rot="7560000">
        <a:off x="2343321" y="1667502"/>
        <a:ext cx="107519" cy="136850"/>
      </dsp:txXfrm>
    </dsp:sp>
    <dsp:sp modelId="{6BCB2278-BEB8-48BB-A485-75EA79403558}">
      <dsp:nvSpPr>
        <dsp:cNvPr id="0" name=""/>
        <dsp:cNvSpPr/>
      </dsp:nvSpPr>
      <dsp:spPr>
        <a:xfrm>
          <a:off x="2013761" y="1781730"/>
          <a:ext cx="405483" cy="40548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M</a:t>
          </a:r>
          <a:endParaRPr lang="cs-CZ" sz="1800" kern="1200" dirty="0"/>
        </a:p>
      </dsp:txBody>
      <dsp:txXfrm>
        <a:off x="2013761" y="1781730"/>
        <a:ext cx="405483" cy="405483"/>
      </dsp:txXfrm>
    </dsp:sp>
    <dsp:sp modelId="{DE7BE627-B4FA-411E-97EF-4C6CF5140F35}">
      <dsp:nvSpPr>
        <dsp:cNvPr id="0" name=""/>
        <dsp:cNvSpPr/>
      </dsp:nvSpPr>
      <dsp:spPr>
        <a:xfrm rot="9720000">
          <a:off x="1876349" y="2009101"/>
          <a:ext cx="107519" cy="136850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 rot="9720000">
        <a:off x="1876349" y="2009101"/>
        <a:ext cx="107519" cy="136850"/>
      </dsp:txXfrm>
    </dsp:sp>
    <dsp:sp modelId="{68BFBF4A-ED5E-4A9E-AF92-7F49BD0593D6}">
      <dsp:nvSpPr>
        <dsp:cNvPr id="0" name=""/>
        <dsp:cNvSpPr/>
      </dsp:nvSpPr>
      <dsp:spPr>
        <a:xfrm>
          <a:off x="1435186" y="1969721"/>
          <a:ext cx="405483" cy="40548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L</a:t>
          </a:r>
          <a:endParaRPr lang="cs-CZ" sz="1800" kern="1200" dirty="0"/>
        </a:p>
      </dsp:txBody>
      <dsp:txXfrm>
        <a:off x="1435186" y="1969721"/>
        <a:ext cx="405483" cy="405483"/>
      </dsp:txXfrm>
    </dsp:sp>
    <dsp:sp modelId="{474C9158-6F94-454B-915A-37B26C29285A}">
      <dsp:nvSpPr>
        <dsp:cNvPr id="0" name=""/>
        <dsp:cNvSpPr/>
      </dsp:nvSpPr>
      <dsp:spPr>
        <a:xfrm rot="11880000">
          <a:off x="1297774" y="2010982"/>
          <a:ext cx="107519" cy="136850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 rot="11880000">
        <a:off x="1297774" y="2010982"/>
        <a:ext cx="107519" cy="136850"/>
      </dsp:txXfrm>
    </dsp:sp>
    <dsp:sp modelId="{18DB3ED6-FEFF-475D-BE44-3C01CE48EEF9}">
      <dsp:nvSpPr>
        <dsp:cNvPr id="0" name=""/>
        <dsp:cNvSpPr/>
      </dsp:nvSpPr>
      <dsp:spPr>
        <a:xfrm>
          <a:off x="856611" y="1781730"/>
          <a:ext cx="405483" cy="40548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O</a:t>
          </a:r>
          <a:endParaRPr lang="cs-CZ" sz="1800" kern="1200" dirty="0"/>
        </a:p>
      </dsp:txBody>
      <dsp:txXfrm>
        <a:off x="856611" y="1781730"/>
        <a:ext cx="405483" cy="405483"/>
      </dsp:txXfrm>
    </dsp:sp>
    <dsp:sp modelId="{FF7AADFD-ADF1-41A3-BA96-1E35ED46BFD7}">
      <dsp:nvSpPr>
        <dsp:cNvPr id="0" name=""/>
        <dsp:cNvSpPr/>
      </dsp:nvSpPr>
      <dsp:spPr>
        <a:xfrm rot="14040000">
          <a:off x="828592" y="1672426"/>
          <a:ext cx="107519" cy="136850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 rot="14040000">
        <a:off x="828592" y="1672426"/>
        <a:ext cx="107519" cy="136850"/>
      </dsp:txXfrm>
    </dsp:sp>
    <dsp:sp modelId="{83C8E882-1BC8-4D55-BD69-478EBCB97FF7}">
      <dsp:nvSpPr>
        <dsp:cNvPr id="0" name=""/>
        <dsp:cNvSpPr/>
      </dsp:nvSpPr>
      <dsp:spPr>
        <a:xfrm>
          <a:off x="499032" y="1289565"/>
          <a:ext cx="405483" cy="40548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K</a:t>
          </a:r>
          <a:endParaRPr lang="cs-CZ" sz="1800" kern="1200" dirty="0"/>
        </a:p>
      </dsp:txBody>
      <dsp:txXfrm>
        <a:off x="499032" y="1289565"/>
        <a:ext cx="405483" cy="405483"/>
      </dsp:txXfrm>
    </dsp:sp>
    <dsp:sp modelId="{89EC5771-E3FB-494F-8FED-014AA43593DF}">
      <dsp:nvSpPr>
        <dsp:cNvPr id="0" name=""/>
        <dsp:cNvSpPr/>
      </dsp:nvSpPr>
      <dsp:spPr>
        <a:xfrm rot="16200000">
          <a:off x="648014" y="1122749"/>
          <a:ext cx="107519" cy="136850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 rot="16200000">
        <a:off x="648014" y="1122749"/>
        <a:ext cx="107519" cy="136850"/>
      </dsp:txXfrm>
    </dsp:sp>
    <dsp:sp modelId="{DF385CEB-B2B1-46D6-9F1E-C47E6BA0E28D}">
      <dsp:nvSpPr>
        <dsp:cNvPr id="0" name=""/>
        <dsp:cNvSpPr/>
      </dsp:nvSpPr>
      <dsp:spPr>
        <a:xfrm>
          <a:off x="499032" y="681215"/>
          <a:ext cx="405483" cy="40548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</a:t>
          </a:r>
          <a:endParaRPr lang="cs-CZ" sz="1800" kern="1200" dirty="0"/>
        </a:p>
      </dsp:txBody>
      <dsp:txXfrm>
        <a:off x="499032" y="681215"/>
        <a:ext cx="405483" cy="405483"/>
      </dsp:txXfrm>
    </dsp:sp>
    <dsp:sp modelId="{43FC964B-0C81-4084-8A1F-7736A1F1E5E4}">
      <dsp:nvSpPr>
        <dsp:cNvPr id="0" name=""/>
        <dsp:cNvSpPr/>
      </dsp:nvSpPr>
      <dsp:spPr>
        <a:xfrm rot="18360000">
          <a:off x="825015" y="571910"/>
          <a:ext cx="107519" cy="136850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 rot="18360000">
        <a:off x="825015" y="571910"/>
        <a:ext cx="107519" cy="136850"/>
      </dsp:txXfrm>
    </dsp:sp>
    <dsp:sp modelId="{8C34B235-5B72-46E7-BCFA-329476B0CB25}">
      <dsp:nvSpPr>
        <dsp:cNvPr id="0" name=""/>
        <dsp:cNvSpPr/>
      </dsp:nvSpPr>
      <dsp:spPr>
        <a:xfrm>
          <a:off x="856611" y="189050"/>
          <a:ext cx="405483" cy="40548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 </a:t>
          </a:r>
          <a:endParaRPr lang="cs-CZ" sz="1800" kern="1200" dirty="0"/>
        </a:p>
      </dsp:txBody>
      <dsp:txXfrm>
        <a:off x="856611" y="189050"/>
        <a:ext cx="405483" cy="405483"/>
      </dsp:txXfrm>
    </dsp:sp>
    <dsp:sp modelId="{AA10E268-43A0-4F6B-9803-10FA73371D36}">
      <dsp:nvSpPr>
        <dsp:cNvPr id="0" name=""/>
        <dsp:cNvSpPr/>
      </dsp:nvSpPr>
      <dsp:spPr>
        <a:xfrm rot="20520000">
          <a:off x="1291986" y="230311"/>
          <a:ext cx="107519" cy="136850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 rot="20520000">
        <a:off x="1291986" y="230311"/>
        <a:ext cx="107519" cy="136850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588FC29-6615-4C9F-8694-73E4043391B4}">
      <dsp:nvSpPr>
        <dsp:cNvPr id="0" name=""/>
        <dsp:cNvSpPr/>
      </dsp:nvSpPr>
      <dsp:spPr>
        <a:xfrm>
          <a:off x="1533264" y="588"/>
          <a:ext cx="389855" cy="38985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Á</a:t>
          </a:r>
          <a:endParaRPr lang="cs-CZ" sz="1700" kern="1200" dirty="0"/>
        </a:p>
      </dsp:txBody>
      <dsp:txXfrm>
        <a:off x="1533264" y="588"/>
        <a:ext cx="389855" cy="389855"/>
      </dsp:txXfrm>
    </dsp:sp>
    <dsp:sp modelId="{5D373E1E-AE1D-45F5-AF0D-1985968D5B32}">
      <dsp:nvSpPr>
        <dsp:cNvPr id="0" name=""/>
        <dsp:cNvSpPr/>
      </dsp:nvSpPr>
      <dsp:spPr>
        <a:xfrm rot="771429">
          <a:off x="1958992" y="194268"/>
          <a:ext cx="103937" cy="13157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 rot="771429">
        <a:off x="1958992" y="194268"/>
        <a:ext cx="103937" cy="131576"/>
      </dsp:txXfrm>
    </dsp:sp>
    <dsp:sp modelId="{69ABB76E-4C46-4539-87C8-3F0FC3C6BA51}">
      <dsp:nvSpPr>
        <dsp:cNvPr id="0" name=""/>
        <dsp:cNvSpPr/>
      </dsp:nvSpPr>
      <dsp:spPr>
        <a:xfrm>
          <a:off x="2104537" y="130978"/>
          <a:ext cx="389855" cy="38985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O</a:t>
          </a:r>
          <a:endParaRPr lang="cs-CZ" sz="1700" kern="1200" dirty="0"/>
        </a:p>
      </dsp:txBody>
      <dsp:txXfrm>
        <a:off x="2104537" y="130978"/>
        <a:ext cx="389855" cy="389855"/>
      </dsp:txXfrm>
    </dsp:sp>
    <dsp:sp modelId="{5CB4A09D-6B5D-415F-B60E-601837062050}">
      <dsp:nvSpPr>
        <dsp:cNvPr id="0" name=""/>
        <dsp:cNvSpPr/>
      </dsp:nvSpPr>
      <dsp:spPr>
        <a:xfrm rot="2314286">
          <a:off x="2474259" y="440955"/>
          <a:ext cx="103937" cy="13157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 rot="2314286">
        <a:off x="2474259" y="440955"/>
        <a:ext cx="103937" cy="131576"/>
      </dsp:txXfrm>
    </dsp:sp>
    <dsp:sp modelId="{6DE65643-2CC8-40C4-A9D5-344DED7AD2D1}">
      <dsp:nvSpPr>
        <dsp:cNvPr id="0" name=""/>
        <dsp:cNvSpPr/>
      </dsp:nvSpPr>
      <dsp:spPr>
        <a:xfrm>
          <a:off x="2562663" y="496321"/>
          <a:ext cx="389855" cy="38985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N</a:t>
          </a:r>
          <a:endParaRPr lang="cs-CZ" sz="1700" kern="1200" dirty="0"/>
        </a:p>
      </dsp:txBody>
      <dsp:txXfrm>
        <a:off x="2562663" y="496321"/>
        <a:ext cx="389855" cy="389855"/>
      </dsp:txXfrm>
    </dsp:sp>
    <dsp:sp modelId="{98BE2B1C-57B7-4E6B-9466-EECE9516B04F}">
      <dsp:nvSpPr>
        <dsp:cNvPr id="0" name=""/>
        <dsp:cNvSpPr/>
      </dsp:nvSpPr>
      <dsp:spPr>
        <a:xfrm rot="3857143">
          <a:off x="2831466" y="886778"/>
          <a:ext cx="103937" cy="13157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 rot="3857143">
        <a:off x="2831466" y="886778"/>
        <a:ext cx="103937" cy="131576"/>
      </dsp:txXfrm>
    </dsp:sp>
    <dsp:sp modelId="{8EF50325-9D07-4B28-BC07-32B5D7F724E7}">
      <dsp:nvSpPr>
        <dsp:cNvPr id="0" name=""/>
        <dsp:cNvSpPr/>
      </dsp:nvSpPr>
      <dsp:spPr>
        <a:xfrm>
          <a:off x="2816904" y="1024257"/>
          <a:ext cx="389855" cy="38985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L</a:t>
          </a:r>
          <a:endParaRPr lang="cs-CZ" sz="1700" kern="1200" dirty="0"/>
        </a:p>
      </dsp:txBody>
      <dsp:txXfrm>
        <a:off x="2816904" y="1024257"/>
        <a:ext cx="389855" cy="389855"/>
      </dsp:txXfrm>
    </dsp:sp>
    <dsp:sp modelId="{47B70562-B098-4780-B625-E4F81DCDD7CB}">
      <dsp:nvSpPr>
        <dsp:cNvPr id="0" name=""/>
        <dsp:cNvSpPr/>
      </dsp:nvSpPr>
      <dsp:spPr>
        <a:xfrm rot="5400000">
          <a:off x="2959863" y="1443438"/>
          <a:ext cx="103937" cy="13157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 rot="5400000">
        <a:off x="2959863" y="1443438"/>
        <a:ext cx="103937" cy="131576"/>
      </dsp:txXfrm>
    </dsp:sp>
    <dsp:sp modelId="{CA933D94-059D-4F19-8ADC-E268EE81F53F}">
      <dsp:nvSpPr>
        <dsp:cNvPr id="0" name=""/>
        <dsp:cNvSpPr/>
      </dsp:nvSpPr>
      <dsp:spPr>
        <a:xfrm>
          <a:off x="2816904" y="1610222"/>
          <a:ext cx="389855" cy="38985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D</a:t>
          </a:r>
          <a:endParaRPr lang="cs-CZ" sz="1700" kern="1200" dirty="0"/>
        </a:p>
      </dsp:txBody>
      <dsp:txXfrm>
        <a:off x="2816904" y="1610222"/>
        <a:ext cx="389855" cy="389855"/>
      </dsp:txXfrm>
    </dsp:sp>
    <dsp:sp modelId="{5ECF6306-AB50-4F22-80F1-B0AD39326700}">
      <dsp:nvSpPr>
        <dsp:cNvPr id="0" name=""/>
        <dsp:cNvSpPr/>
      </dsp:nvSpPr>
      <dsp:spPr>
        <a:xfrm rot="6942857">
          <a:off x="2834019" y="2000680"/>
          <a:ext cx="103937" cy="13157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 rot="6942857">
        <a:off x="2834019" y="2000680"/>
        <a:ext cx="103937" cy="131576"/>
      </dsp:txXfrm>
    </dsp:sp>
    <dsp:sp modelId="{73959FC8-59A8-4044-9C5C-610A2A69EB0D}">
      <dsp:nvSpPr>
        <dsp:cNvPr id="0" name=""/>
        <dsp:cNvSpPr/>
      </dsp:nvSpPr>
      <dsp:spPr>
        <a:xfrm>
          <a:off x="2562663" y="2138158"/>
          <a:ext cx="389855" cy="38985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Í</a:t>
          </a:r>
          <a:endParaRPr lang="cs-CZ" sz="1700" kern="1200" dirty="0"/>
        </a:p>
      </dsp:txBody>
      <dsp:txXfrm>
        <a:off x="2562663" y="2138158"/>
        <a:ext cx="389855" cy="389855"/>
      </dsp:txXfrm>
    </dsp:sp>
    <dsp:sp modelId="{11CB9101-E6FF-4205-AEA0-9F889F4371DA}">
      <dsp:nvSpPr>
        <dsp:cNvPr id="0" name=""/>
        <dsp:cNvSpPr/>
      </dsp:nvSpPr>
      <dsp:spPr>
        <a:xfrm rot="8485714">
          <a:off x="2478859" y="2448136"/>
          <a:ext cx="103937" cy="13157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 rot="8485714">
        <a:off x="2478859" y="2448136"/>
        <a:ext cx="103937" cy="131576"/>
      </dsp:txXfrm>
    </dsp:sp>
    <dsp:sp modelId="{EFD69F4B-FDB7-42EE-9F08-2FDBEBB177A7}">
      <dsp:nvSpPr>
        <dsp:cNvPr id="0" name=""/>
        <dsp:cNvSpPr/>
      </dsp:nvSpPr>
      <dsp:spPr>
        <a:xfrm>
          <a:off x="2104537" y="2503502"/>
          <a:ext cx="389855" cy="38985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R</a:t>
          </a:r>
          <a:endParaRPr lang="cs-CZ" sz="1700" kern="1200" dirty="0"/>
        </a:p>
      </dsp:txBody>
      <dsp:txXfrm>
        <a:off x="2104537" y="2503502"/>
        <a:ext cx="389855" cy="389855"/>
      </dsp:txXfrm>
    </dsp:sp>
    <dsp:sp modelId="{5CFFE978-6834-43A1-AB0E-BBE7717440F5}">
      <dsp:nvSpPr>
        <dsp:cNvPr id="0" name=""/>
        <dsp:cNvSpPr/>
      </dsp:nvSpPr>
      <dsp:spPr>
        <a:xfrm rot="10028571">
          <a:off x="1964727" y="2697182"/>
          <a:ext cx="103937" cy="13157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 rot="10028571">
        <a:off x="1964727" y="2697182"/>
        <a:ext cx="103937" cy="131576"/>
      </dsp:txXfrm>
    </dsp:sp>
    <dsp:sp modelId="{2B874748-E166-4508-A61D-5CA8863467CE}">
      <dsp:nvSpPr>
        <dsp:cNvPr id="0" name=""/>
        <dsp:cNvSpPr/>
      </dsp:nvSpPr>
      <dsp:spPr>
        <a:xfrm>
          <a:off x="1533264" y="2633891"/>
          <a:ext cx="389855" cy="38985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i</a:t>
          </a:r>
          <a:endParaRPr lang="cs-CZ" sz="1700" kern="1200" dirty="0"/>
        </a:p>
      </dsp:txBody>
      <dsp:txXfrm>
        <a:off x="1533264" y="2633891"/>
        <a:ext cx="389855" cy="389855"/>
      </dsp:txXfrm>
    </dsp:sp>
    <dsp:sp modelId="{2F8DC387-F731-4B11-B60E-239BA7D2FC08}">
      <dsp:nvSpPr>
        <dsp:cNvPr id="0" name=""/>
        <dsp:cNvSpPr/>
      </dsp:nvSpPr>
      <dsp:spPr>
        <a:xfrm rot="11571429">
          <a:off x="1393454" y="2698491"/>
          <a:ext cx="103937" cy="13157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 rot="11571429">
        <a:off x="1393454" y="2698491"/>
        <a:ext cx="103937" cy="131576"/>
      </dsp:txXfrm>
    </dsp:sp>
    <dsp:sp modelId="{2A21F013-943E-4841-BEF7-4C0D1CB4B2FE}">
      <dsp:nvSpPr>
        <dsp:cNvPr id="0" name=""/>
        <dsp:cNvSpPr/>
      </dsp:nvSpPr>
      <dsp:spPr>
        <a:xfrm>
          <a:off x="961990" y="2503502"/>
          <a:ext cx="389855" cy="38985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D</a:t>
          </a:r>
          <a:endParaRPr lang="cs-CZ" sz="1700" kern="1200" dirty="0"/>
        </a:p>
      </dsp:txBody>
      <dsp:txXfrm>
        <a:off x="961990" y="2503502"/>
        <a:ext cx="389855" cy="389855"/>
      </dsp:txXfrm>
    </dsp:sp>
    <dsp:sp modelId="{21099E6C-36DC-4FB6-8206-3DD6ABAC09D6}">
      <dsp:nvSpPr>
        <dsp:cNvPr id="0" name=""/>
        <dsp:cNvSpPr/>
      </dsp:nvSpPr>
      <dsp:spPr>
        <a:xfrm rot="13114286">
          <a:off x="878186" y="2451804"/>
          <a:ext cx="103937" cy="13157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 rot="13114286">
        <a:off x="878186" y="2451804"/>
        <a:ext cx="103937" cy="131576"/>
      </dsp:txXfrm>
    </dsp:sp>
    <dsp:sp modelId="{9C637430-5D0D-479A-9F5A-86150558ADB8}">
      <dsp:nvSpPr>
        <dsp:cNvPr id="0" name=""/>
        <dsp:cNvSpPr/>
      </dsp:nvSpPr>
      <dsp:spPr>
        <a:xfrm>
          <a:off x="503864" y="2138158"/>
          <a:ext cx="389855" cy="38985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N</a:t>
          </a:r>
          <a:endParaRPr lang="cs-CZ" sz="1700" kern="1200" dirty="0"/>
        </a:p>
      </dsp:txBody>
      <dsp:txXfrm>
        <a:off x="503864" y="2138158"/>
        <a:ext cx="389855" cy="389855"/>
      </dsp:txXfrm>
    </dsp:sp>
    <dsp:sp modelId="{5A4EF7C0-8093-45B6-8492-C653B99C8BFC}">
      <dsp:nvSpPr>
        <dsp:cNvPr id="0" name=""/>
        <dsp:cNvSpPr/>
      </dsp:nvSpPr>
      <dsp:spPr>
        <a:xfrm rot="14657143">
          <a:off x="520979" y="2005980"/>
          <a:ext cx="103937" cy="13157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 rot="14657143">
        <a:off x="520979" y="2005980"/>
        <a:ext cx="103937" cy="131576"/>
      </dsp:txXfrm>
    </dsp:sp>
    <dsp:sp modelId="{F155DB4C-C4C8-47BE-A72F-CDE9997E1DDB}">
      <dsp:nvSpPr>
        <dsp:cNvPr id="0" name=""/>
        <dsp:cNvSpPr/>
      </dsp:nvSpPr>
      <dsp:spPr>
        <a:xfrm>
          <a:off x="249623" y="1610222"/>
          <a:ext cx="389855" cy="38985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D</a:t>
          </a:r>
          <a:endParaRPr lang="cs-CZ" sz="1700" kern="1200" dirty="0"/>
        </a:p>
      </dsp:txBody>
      <dsp:txXfrm>
        <a:off x="249623" y="1610222"/>
        <a:ext cx="389855" cy="389855"/>
      </dsp:txXfrm>
    </dsp:sp>
    <dsp:sp modelId="{2DD64EF1-25EA-4649-9835-73AAA32DF037}">
      <dsp:nvSpPr>
        <dsp:cNvPr id="0" name=""/>
        <dsp:cNvSpPr/>
      </dsp:nvSpPr>
      <dsp:spPr>
        <a:xfrm rot="16200000">
          <a:off x="392582" y="1449321"/>
          <a:ext cx="103937" cy="13157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 rot="16200000">
        <a:off x="392582" y="1449321"/>
        <a:ext cx="103937" cy="131576"/>
      </dsp:txXfrm>
    </dsp:sp>
    <dsp:sp modelId="{ACBFB089-E463-41EC-84EB-F99FA9F11DE9}">
      <dsp:nvSpPr>
        <dsp:cNvPr id="0" name=""/>
        <dsp:cNvSpPr/>
      </dsp:nvSpPr>
      <dsp:spPr>
        <a:xfrm>
          <a:off x="249623" y="1024257"/>
          <a:ext cx="389855" cy="38985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V</a:t>
          </a:r>
          <a:endParaRPr lang="cs-CZ" sz="1700" kern="1200" dirty="0"/>
        </a:p>
      </dsp:txBody>
      <dsp:txXfrm>
        <a:off x="249623" y="1024257"/>
        <a:ext cx="389855" cy="389855"/>
      </dsp:txXfrm>
    </dsp:sp>
    <dsp:sp modelId="{E93FC795-4934-40B2-B63F-4FE08E209D45}">
      <dsp:nvSpPr>
        <dsp:cNvPr id="0" name=""/>
        <dsp:cNvSpPr/>
      </dsp:nvSpPr>
      <dsp:spPr>
        <a:xfrm rot="17742857">
          <a:off x="518426" y="892079"/>
          <a:ext cx="103937" cy="13157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 rot="17742857">
        <a:off x="518426" y="892079"/>
        <a:ext cx="103937" cy="131576"/>
      </dsp:txXfrm>
    </dsp:sp>
    <dsp:sp modelId="{C0D4712C-3E03-4324-A40C-DBB43192515D}">
      <dsp:nvSpPr>
        <dsp:cNvPr id="0" name=""/>
        <dsp:cNvSpPr/>
      </dsp:nvSpPr>
      <dsp:spPr>
        <a:xfrm>
          <a:off x="503864" y="496321"/>
          <a:ext cx="389855" cy="38985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A</a:t>
          </a:r>
          <a:endParaRPr lang="cs-CZ" sz="1700" kern="1200" dirty="0"/>
        </a:p>
      </dsp:txBody>
      <dsp:txXfrm>
        <a:off x="503864" y="496321"/>
        <a:ext cx="389855" cy="389855"/>
      </dsp:txXfrm>
    </dsp:sp>
    <dsp:sp modelId="{7280EF89-2CBA-4FB6-A7C1-A5431D937CEE}">
      <dsp:nvSpPr>
        <dsp:cNvPr id="0" name=""/>
        <dsp:cNvSpPr/>
      </dsp:nvSpPr>
      <dsp:spPr>
        <a:xfrm rot="19285714">
          <a:off x="873586" y="444623"/>
          <a:ext cx="103937" cy="13157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 rot="19285714">
        <a:off x="873586" y="444623"/>
        <a:ext cx="103937" cy="131576"/>
      </dsp:txXfrm>
    </dsp:sp>
    <dsp:sp modelId="{3BA6F5A8-B4F4-4433-B647-23C0BE4B5D04}">
      <dsp:nvSpPr>
        <dsp:cNvPr id="0" name=""/>
        <dsp:cNvSpPr/>
      </dsp:nvSpPr>
      <dsp:spPr>
        <a:xfrm>
          <a:off x="961990" y="130978"/>
          <a:ext cx="389855" cy="38985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O</a:t>
          </a:r>
          <a:endParaRPr lang="cs-CZ" sz="1700" kern="1200" dirty="0"/>
        </a:p>
      </dsp:txBody>
      <dsp:txXfrm>
        <a:off x="961990" y="130978"/>
        <a:ext cx="389855" cy="389855"/>
      </dsp:txXfrm>
    </dsp:sp>
    <dsp:sp modelId="{671607EA-D72B-457B-AB07-95713FD92648}">
      <dsp:nvSpPr>
        <dsp:cNvPr id="0" name=""/>
        <dsp:cNvSpPr/>
      </dsp:nvSpPr>
      <dsp:spPr>
        <a:xfrm rot="20828571">
          <a:off x="1387718" y="195577"/>
          <a:ext cx="103937" cy="13157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 rot="20828571">
        <a:off x="1387718" y="195577"/>
        <a:ext cx="103937" cy="131576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5614162-D818-4387-A61F-DF7D7CEF7812}">
      <dsp:nvSpPr>
        <dsp:cNvPr id="0" name=""/>
        <dsp:cNvSpPr/>
      </dsp:nvSpPr>
      <dsp:spPr>
        <a:xfrm>
          <a:off x="816278" y="4225"/>
          <a:ext cx="671699" cy="671699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O</a:t>
          </a:r>
          <a:endParaRPr lang="cs-CZ" sz="3000" kern="1200" dirty="0"/>
        </a:p>
      </dsp:txBody>
      <dsp:txXfrm>
        <a:off x="816278" y="4225"/>
        <a:ext cx="671699" cy="671699"/>
      </dsp:txXfrm>
    </dsp:sp>
    <dsp:sp modelId="{01476BBF-21FD-449D-9887-34BBB92A225A}">
      <dsp:nvSpPr>
        <dsp:cNvPr id="0" name=""/>
        <dsp:cNvSpPr/>
      </dsp:nvSpPr>
      <dsp:spPr>
        <a:xfrm rot="2160000">
          <a:off x="1466750" y="520179"/>
          <a:ext cx="178564" cy="226698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 rot="2160000">
        <a:off x="1466750" y="520179"/>
        <a:ext cx="178564" cy="226698"/>
      </dsp:txXfrm>
    </dsp:sp>
    <dsp:sp modelId="{E5B9223E-3211-4DD8-836B-013E7D852D5C}">
      <dsp:nvSpPr>
        <dsp:cNvPr id="0" name=""/>
        <dsp:cNvSpPr/>
      </dsp:nvSpPr>
      <dsp:spPr>
        <a:xfrm>
          <a:off x="1632263" y="597073"/>
          <a:ext cx="671699" cy="671699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L</a:t>
          </a:r>
          <a:endParaRPr lang="cs-CZ" sz="3000" kern="1200" dirty="0"/>
        </a:p>
      </dsp:txBody>
      <dsp:txXfrm>
        <a:off x="1632263" y="597073"/>
        <a:ext cx="671699" cy="671699"/>
      </dsp:txXfrm>
    </dsp:sp>
    <dsp:sp modelId="{3C6F8001-F21A-473C-99DE-D1BA29EAB246}">
      <dsp:nvSpPr>
        <dsp:cNvPr id="0" name=""/>
        <dsp:cNvSpPr/>
      </dsp:nvSpPr>
      <dsp:spPr>
        <a:xfrm rot="6480000">
          <a:off x="1724553" y="1294392"/>
          <a:ext cx="178564" cy="226698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 rot="6480000">
        <a:off x="1724553" y="1294392"/>
        <a:ext cx="178564" cy="226698"/>
      </dsp:txXfrm>
    </dsp:sp>
    <dsp:sp modelId="{5710A2AA-F752-4D6F-A321-9FA6B3785AA4}">
      <dsp:nvSpPr>
        <dsp:cNvPr id="0" name=""/>
        <dsp:cNvSpPr/>
      </dsp:nvSpPr>
      <dsp:spPr>
        <a:xfrm>
          <a:off x="1320585" y="1556322"/>
          <a:ext cx="671699" cy="671699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O</a:t>
          </a:r>
          <a:endParaRPr lang="cs-CZ" sz="3000" kern="1200" dirty="0"/>
        </a:p>
      </dsp:txBody>
      <dsp:txXfrm>
        <a:off x="1320585" y="1556322"/>
        <a:ext cx="671699" cy="671699"/>
      </dsp:txXfrm>
    </dsp:sp>
    <dsp:sp modelId="{F7DC350E-222E-4875-A515-EDA63CF7F9F7}">
      <dsp:nvSpPr>
        <dsp:cNvPr id="0" name=""/>
        <dsp:cNvSpPr/>
      </dsp:nvSpPr>
      <dsp:spPr>
        <a:xfrm rot="10800000">
          <a:off x="1067899" y="1778823"/>
          <a:ext cx="178564" cy="226698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 rot="10800000">
        <a:off x="1067899" y="1778823"/>
        <a:ext cx="178564" cy="226698"/>
      </dsp:txXfrm>
    </dsp:sp>
    <dsp:sp modelId="{452A7EF4-EF69-4ECE-872A-D8AFD82A465F}">
      <dsp:nvSpPr>
        <dsp:cNvPr id="0" name=""/>
        <dsp:cNvSpPr/>
      </dsp:nvSpPr>
      <dsp:spPr>
        <a:xfrm>
          <a:off x="311971" y="1556322"/>
          <a:ext cx="671699" cy="671699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J</a:t>
          </a:r>
          <a:endParaRPr lang="cs-CZ" sz="3000" kern="1200" dirty="0"/>
        </a:p>
      </dsp:txBody>
      <dsp:txXfrm>
        <a:off x="311971" y="1556322"/>
        <a:ext cx="671699" cy="671699"/>
      </dsp:txXfrm>
    </dsp:sp>
    <dsp:sp modelId="{ADA4B96A-3B53-402E-BEC6-836C3909B4CE}">
      <dsp:nvSpPr>
        <dsp:cNvPr id="0" name=""/>
        <dsp:cNvSpPr/>
      </dsp:nvSpPr>
      <dsp:spPr>
        <a:xfrm rot="15120000">
          <a:off x="404261" y="1304005"/>
          <a:ext cx="178564" cy="226698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 rot="15120000">
        <a:off x="404261" y="1304005"/>
        <a:ext cx="178564" cy="226698"/>
      </dsp:txXfrm>
    </dsp:sp>
    <dsp:sp modelId="{64986A6D-E88A-4563-A0AC-AD95BEF5CD75}">
      <dsp:nvSpPr>
        <dsp:cNvPr id="0" name=""/>
        <dsp:cNvSpPr/>
      </dsp:nvSpPr>
      <dsp:spPr>
        <a:xfrm>
          <a:off x="292" y="597073"/>
          <a:ext cx="671699" cy="671699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R</a:t>
          </a:r>
          <a:endParaRPr lang="cs-CZ" sz="3000" kern="1200" dirty="0"/>
        </a:p>
      </dsp:txBody>
      <dsp:txXfrm>
        <a:off x="292" y="597073"/>
        <a:ext cx="671699" cy="671699"/>
      </dsp:txXfrm>
    </dsp:sp>
    <dsp:sp modelId="{CB83CAD5-2744-4F83-863E-B92217BD1947}">
      <dsp:nvSpPr>
        <dsp:cNvPr id="0" name=""/>
        <dsp:cNvSpPr/>
      </dsp:nvSpPr>
      <dsp:spPr>
        <a:xfrm rot="19440000">
          <a:off x="650764" y="526120"/>
          <a:ext cx="178564" cy="226698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 rot="19440000">
        <a:off x="650764" y="526120"/>
        <a:ext cx="178564" cy="2266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19.3.2012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053423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19.3.2012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088939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19.3.2012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15555386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19.3.2012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117971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19.3.2012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616524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19.3.2012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258223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19.3.2012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557231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19.3.2012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14101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19.3.2012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24712478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19.3.2012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14902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19.3.2012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28204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19.3.2012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018311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diagramLayout" Target="../diagrams/layout3.xml"/><Relationship Id="rId18" Type="http://schemas.openxmlformats.org/officeDocument/2006/relationships/diagramLayout" Target="../diagrams/layout4.xml"/><Relationship Id="rId3" Type="http://schemas.openxmlformats.org/officeDocument/2006/relationships/diagramLayout" Target="../diagrams/layout1.xml"/><Relationship Id="rId21" Type="http://schemas.microsoft.com/office/2007/relationships/diagramDrawing" Target="../diagrams/drawing4.xml"/><Relationship Id="rId7" Type="http://schemas.openxmlformats.org/officeDocument/2006/relationships/diagramData" Target="../diagrams/data2.xml"/><Relationship Id="rId12" Type="http://schemas.openxmlformats.org/officeDocument/2006/relationships/diagramData" Target="../diagrams/data3.xml"/><Relationship Id="rId17" Type="http://schemas.openxmlformats.org/officeDocument/2006/relationships/diagramData" Target="../diagrams/data4.xml"/><Relationship Id="rId2" Type="http://schemas.openxmlformats.org/officeDocument/2006/relationships/diagramData" Target="../diagrams/data1.xml"/><Relationship Id="rId16" Type="http://schemas.microsoft.com/office/2007/relationships/diagramDrawing" Target="../diagrams/drawing3.xml"/><Relationship Id="rId20" Type="http://schemas.openxmlformats.org/officeDocument/2006/relationships/diagramColors" Target="../diagrams/colors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5" Type="http://schemas.openxmlformats.org/officeDocument/2006/relationships/diagramColors" Target="../diagrams/colors3.xml"/><Relationship Id="rId10" Type="http://schemas.openxmlformats.org/officeDocument/2006/relationships/diagramColors" Target="../diagrams/colors2.xml"/><Relationship Id="rId19" Type="http://schemas.openxmlformats.org/officeDocument/2006/relationships/diagramQuickStyle" Target="../diagrams/quickStyle4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b/b0/NationalTheatrePrague.jpg/220px-NationalTheatrePrague.jpg" TargetMode="External"/><Relationship Id="rId2" Type="http://schemas.openxmlformats.org/officeDocument/2006/relationships/hyperlink" Target="http://upload.wikimedia.org/wikipedia/commons/thumb/7/79/Prazsky_orloj_celkovy_pohled.jpg/220px-Prazsky_orloj_celkovy_pohled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9/99/Praha,_Katedr%C3%A1la,_JV_01.jpg/250px-Praha,_Katedr%C3%A1la,_JV_01.jpg" TargetMode="External"/><Relationship Id="rId5" Type="http://schemas.openxmlformats.org/officeDocument/2006/relationships/hyperlink" Target="http://upload.wikimedia.org/wikipedia/commons/thumb/6/6e/Karl%C5%AFv_most-2.jpg/220px-Karl%C5%AFv_most-2.jpg" TargetMode="External"/><Relationship Id="rId4" Type="http://schemas.openxmlformats.org/officeDocument/2006/relationships/hyperlink" Target="http://upload.wikimedia.org/wikipedia/commons/thumb/d/d4/Hradschin_Prag.jpg/200px-Hradschin_Prag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75656" y="548680"/>
            <a:ext cx="684076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VLASTIVĚDA </a:t>
            </a:r>
            <a:br>
              <a:rPr lang="cs-CZ" sz="6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6600" b="1" dirty="0" smtClean="0">
                <a:solidFill>
                  <a:srgbClr val="C39BE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5. ROČNÍK</a:t>
            </a:r>
            <a:endParaRPr lang="cs-CZ" sz="6600" dirty="0">
              <a:solidFill>
                <a:srgbClr val="C39BE1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259632" y="3284984"/>
            <a:ext cx="7280351" cy="120662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2051720" y="5373216"/>
            <a:ext cx="56166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mtClean="0">
                <a:solidFill>
                  <a:prstClr val="black"/>
                </a:solidFill>
              </a:rPr>
              <a:t>VY_32_INOVACE_08_07_hlavní </a:t>
            </a:r>
            <a:r>
              <a:rPr lang="cs-CZ" dirty="0" smtClean="0">
                <a:solidFill>
                  <a:prstClr val="black"/>
                </a:solidFill>
              </a:rPr>
              <a:t>město - památky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7058586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75856" y="196098"/>
            <a:ext cx="22322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Popis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23528" y="980728"/>
            <a:ext cx="842493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č.1- na tomto snímku jsou vyobrazeny památky hlavního města a zároveň názvy těchto památek, jednotlivé názvy i obrázky jsou volně pohyblivé a úkolem žáků </a:t>
            </a:r>
            <a:r>
              <a:rPr lang="cs-CZ" b="1" dirty="0" smtClean="0"/>
              <a:t>je přesunout </a:t>
            </a:r>
            <a:r>
              <a:rPr lang="cs-CZ" b="1" dirty="0" smtClean="0"/>
              <a:t>název památky k dané památce a tím ji pojmenovat</a:t>
            </a:r>
          </a:p>
          <a:p>
            <a:endParaRPr lang="cs-CZ" b="1" dirty="0"/>
          </a:p>
          <a:p>
            <a:r>
              <a:rPr lang="cs-CZ" b="1" dirty="0" smtClean="0"/>
              <a:t>č.2- na tomto snímku jsou sestaveny věty a slova, slova jsou volně pohyblivá a úkolem žáků je tato slova přesunout do věty, aby věta byla správně</a:t>
            </a:r>
          </a:p>
          <a:p>
            <a:endParaRPr lang="cs-CZ" b="1" dirty="0"/>
          </a:p>
          <a:p>
            <a:r>
              <a:rPr lang="cs-CZ" b="1" dirty="0" smtClean="0"/>
              <a:t>č.3- na tomto snímku jsou vytvořené hrací kruhy s písmeny abecedy, úkolem žáků je sestavit slova a zapsat je na řádky v daném snímku</a:t>
            </a:r>
          </a:p>
          <a:p>
            <a:endParaRPr lang="cs-CZ" b="1" dirty="0"/>
          </a:p>
          <a:p>
            <a:r>
              <a:rPr lang="cs-CZ" b="1" dirty="0" smtClean="0"/>
              <a:t>č.4- tento snímek je rozdělen na 4 části, každá část je pojmenovaná, úkolem žáků je zakreslit do dané časti druh dopravy, kterým se z hlavního města dostaneme do okolních měst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94020109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9144000" cy="850900"/>
          </a:xfrm>
        </p:spPr>
        <p:txBody>
          <a:bodyPr>
            <a:normAutofit/>
          </a:bodyPr>
          <a:lstStyle/>
          <a:p>
            <a:pPr algn="ctr"/>
            <a:r>
              <a:rPr lang="cs-CZ" sz="3200" b="1" u="sng" dirty="0">
                <a:solidFill>
                  <a:srgbClr val="7030A0"/>
                </a:solidFill>
              </a:rPr>
              <a:t>Památky hlavního města</a:t>
            </a: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4294967295"/>
          </p:nvPr>
        </p:nvSpPr>
        <p:spPr>
          <a:xfrm>
            <a:off x="0" y="666750"/>
            <a:ext cx="4291013" cy="6397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4294967295"/>
          </p:nvPr>
        </p:nvSpPr>
        <p:spPr>
          <a:xfrm>
            <a:off x="2699792" y="836712"/>
            <a:ext cx="4041775" cy="431800"/>
          </a:xfrm>
        </p:spPr>
        <p:txBody>
          <a:bodyPr>
            <a:normAutofit fontScale="85000" lnSpcReduction="20000"/>
          </a:bodyPr>
          <a:lstStyle/>
          <a:p>
            <a:pPr algn="ctr">
              <a:buNone/>
            </a:pPr>
            <a:r>
              <a:rPr lang="cs-CZ" dirty="0" smtClean="0">
                <a:solidFill>
                  <a:schemeClr val="accent6"/>
                </a:solidFill>
              </a:rPr>
              <a:t>Přiřaď název k obrázku</a:t>
            </a:r>
            <a:endParaRPr lang="cs-CZ" dirty="0">
              <a:solidFill>
                <a:schemeClr val="accent6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5536" y="2636912"/>
            <a:ext cx="1620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Pražský hrad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6948264" y="3140968"/>
            <a:ext cx="19287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0000FF"/>
                </a:solidFill>
              </a:rPr>
              <a:t>Národní divadlo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7020272" y="5157192"/>
            <a:ext cx="1518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</a:rPr>
              <a:t>Karlův most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6588224" y="1700808"/>
            <a:ext cx="22621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BF1174"/>
                </a:solidFill>
              </a:rPr>
              <a:t>Staroměstský orloj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395536" y="4725144"/>
            <a:ext cx="17705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C00000"/>
                </a:solidFill>
              </a:rPr>
              <a:t>Chrám sv. Víta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4797152"/>
            <a:ext cx="1519436" cy="1764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3140968"/>
            <a:ext cx="2095500" cy="1390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1268760"/>
            <a:ext cx="190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139952" y="2060848"/>
            <a:ext cx="2095500" cy="112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99992" y="4077072"/>
            <a:ext cx="2381250" cy="236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057624459"/>
      </p:ext>
    </p:extLst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6632" y="861797"/>
            <a:ext cx="8352929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/>
              <a:t>Sídlem prezidenta  je ………………………………………………..……….</a:t>
            </a:r>
          </a:p>
          <a:p>
            <a:pPr>
              <a:lnSpc>
                <a:spcPct val="150000"/>
              </a:lnSpc>
            </a:pPr>
            <a:endParaRPr lang="cs-CZ" b="1" dirty="0" smtClean="0"/>
          </a:p>
          <a:p>
            <a:pPr>
              <a:lnSpc>
                <a:spcPct val="150000"/>
              </a:lnSpc>
            </a:pPr>
            <a:r>
              <a:rPr lang="cs-CZ" b="1" dirty="0" smtClean="0"/>
              <a:t>Na Pražském hradě  jsou uloženy …………………………………………..</a:t>
            </a:r>
          </a:p>
          <a:p>
            <a:pPr>
              <a:lnSpc>
                <a:spcPct val="150000"/>
              </a:lnSpc>
            </a:pPr>
            <a:endParaRPr lang="cs-CZ" b="1" dirty="0" smtClean="0"/>
          </a:p>
          <a:p>
            <a:pPr>
              <a:lnSpc>
                <a:spcPct val="150000"/>
              </a:lnSpc>
            </a:pPr>
            <a:r>
              <a:rPr lang="cs-CZ" b="1" dirty="0" smtClean="0"/>
              <a:t>Nejstarším dochovaným mostem je …………………………………………</a:t>
            </a:r>
          </a:p>
          <a:p>
            <a:pPr>
              <a:lnSpc>
                <a:spcPct val="150000"/>
              </a:lnSpc>
            </a:pPr>
            <a:endParaRPr lang="cs-CZ" b="1" dirty="0" smtClean="0"/>
          </a:p>
          <a:p>
            <a:pPr>
              <a:lnSpc>
                <a:spcPct val="150000"/>
              </a:lnSpc>
            </a:pPr>
            <a:r>
              <a:rPr lang="cs-CZ" b="1" dirty="0" smtClean="0"/>
              <a:t>Karlův most je zdoben ……………………………………………výzdobou</a:t>
            </a:r>
          </a:p>
          <a:p>
            <a:pPr>
              <a:lnSpc>
                <a:spcPct val="150000"/>
              </a:lnSpc>
            </a:pPr>
            <a:endParaRPr lang="cs-CZ" b="1" dirty="0" smtClean="0"/>
          </a:p>
          <a:p>
            <a:pPr>
              <a:lnSpc>
                <a:spcPct val="150000"/>
              </a:lnSpc>
            </a:pPr>
            <a:r>
              <a:rPr lang="cs-CZ" b="1" dirty="0" smtClean="0"/>
              <a:t>Na Staroměstském náměstí je umístěn …………………………………..</a:t>
            </a:r>
          </a:p>
          <a:p>
            <a:pPr>
              <a:lnSpc>
                <a:spcPct val="150000"/>
              </a:lnSpc>
            </a:pPr>
            <a:endParaRPr lang="cs-CZ" b="1" dirty="0" smtClean="0"/>
          </a:p>
          <a:p>
            <a:pPr>
              <a:lnSpc>
                <a:spcPct val="150000"/>
              </a:lnSpc>
            </a:pPr>
            <a:r>
              <a:rPr lang="cs-CZ" b="1" dirty="0" smtClean="0"/>
              <a:t>Největším a nejdůležitějším chrámem v Praze je………………………..</a:t>
            </a:r>
          </a:p>
          <a:p>
            <a:pPr>
              <a:lnSpc>
                <a:spcPct val="150000"/>
              </a:lnSpc>
            </a:pPr>
            <a:endParaRPr lang="cs-CZ" b="1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132613" y="5678244"/>
            <a:ext cx="1620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Pražský hrad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355605" y="6317178"/>
            <a:ext cx="24673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Korunovační klenoty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19672" y="6324996"/>
            <a:ext cx="1518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Karlův most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73367" y="5742548"/>
            <a:ext cx="1479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sochařskou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6632" y="5388605"/>
            <a:ext cx="149752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000" b="1" u="sng" dirty="0" smtClean="0">
              <a:solidFill>
                <a:srgbClr val="FF0000"/>
              </a:solidFill>
            </a:endParaRPr>
          </a:p>
          <a:p>
            <a:r>
              <a:rPr lang="cs-CZ" sz="2000" b="1" u="sng" dirty="0" smtClean="0">
                <a:solidFill>
                  <a:srgbClr val="FF0000"/>
                </a:solidFill>
              </a:rPr>
              <a:t>Nápověda:</a:t>
            </a:r>
            <a:endParaRPr lang="cs-CZ" sz="2000" b="1" u="sng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1"/>
            <a:ext cx="8280920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Historie hlavního města</a:t>
            </a:r>
          </a:p>
          <a:p>
            <a:pPr algn="ctr"/>
            <a:r>
              <a:rPr lang="cs-CZ" sz="2000" b="1" u="sng" dirty="0" smtClean="0"/>
              <a:t>- dopiš správné odpovědi podle nápovědy</a:t>
            </a:r>
            <a:endParaRPr lang="cs-CZ" sz="2000" b="1" u="sng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57603" y="5704006"/>
            <a:ext cx="16594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Pražský Orloj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204602" y="6272028"/>
            <a:ext cx="17705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Chrám sv. Víta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1263706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0" y="1412776"/>
          <a:ext cx="2627784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75556" y="80497"/>
            <a:ext cx="813690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Památky hlavního </a:t>
            </a:r>
            <a:r>
              <a:rPr lang="cs-CZ" sz="3200" b="1" u="sng" cap="all" dirty="0" smtClean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města</a:t>
            </a:r>
          </a:p>
          <a:p>
            <a:pPr algn="ctr"/>
            <a:r>
              <a:rPr lang="cs-CZ" sz="2000" b="1" u="sng" dirty="0" smtClean="0"/>
              <a:t>- spoj </a:t>
            </a:r>
            <a:r>
              <a:rPr lang="cs-CZ" sz="2000" b="1" u="sng" dirty="0"/>
              <a:t>písmena ve správném pořadí a slož slovo </a:t>
            </a:r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5868144" y="1052736"/>
          <a:ext cx="3275856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5" name="Diagram 4"/>
          <p:cNvGraphicFramePr/>
          <p:nvPr/>
        </p:nvGraphicFramePr>
        <p:xfrm>
          <a:off x="5364088" y="3645024"/>
          <a:ext cx="3456384" cy="3024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7" name="Diagram 6"/>
          <p:cNvGraphicFramePr/>
          <p:nvPr/>
        </p:nvGraphicFramePr>
        <p:xfrm>
          <a:off x="3347864" y="1484784"/>
          <a:ext cx="2304256" cy="2232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323528" y="4221088"/>
            <a:ext cx="5112568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u="sng" dirty="0" smtClean="0">
                <a:solidFill>
                  <a:srgbClr val="FF0000"/>
                </a:solidFill>
              </a:rPr>
              <a:t>Názvy napiš sem: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………………………………………………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………………………………………………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………………………………………………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………………………………………………</a:t>
            </a:r>
          </a:p>
        </p:txBody>
      </p:sp>
    </p:spTree>
    <p:extLst>
      <p:ext uri="{BB962C8B-B14F-4D97-AF65-F5344CB8AC3E}">
        <p14:creationId xmlns:p14="http://schemas.microsoft.com/office/powerpoint/2010/main" xmlns="" val="22029034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16632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Nakresli</a:t>
            </a:r>
            <a:r>
              <a:rPr lang="cs-CZ" dirty="0" smtClean="0"/>
              <a:t>,</a:t>
            </a:r>
          </a:p>
          <a:p>
            <a:pPr algn="ctr"/>
            <a:r>
              <a:rPr lang="cs-CZ" sz="2000" b="1" u="sng" dirty="0" smtClean="0"/>
              <a:t> kterými dopravními prostředky se dostaneš z Prahy do jiných měst, zemí nebo oblastí vhodných pro výlety.</a:t>
            </a:r>
            <a:endParaRPr lang="cs-CZ" sz="2000" b="1" u="sng" dirty="0"/>
          </a:p>
        </p:txBody>
      </p:sp>
      <p:sp>
        <p:nvSpPr>
          <p:cNvPr id="4" name="Obdélník 3"/>
          <p:cNvSpPr/>
          <p:nvPr/>
        </p:nvSpPr>
        <p:spPr>
          <a:xfrm>
            <a:off x="251520" y="1540144"/>
            <a:ext cx="3476927" cy="23762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62000" contrast="-5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88956" y="4201250"/>
            <a:ext cx="3514452" cy="2358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872" y="4273083"/>
            <a:ext cx="3476927" cy="23331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contrast="5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2668" y="1540144"/>
            <a:ext cx="3514452" cy="2358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</p:pic>
      <p:sp>
        <p:nvSpPr>
          <p:cNvPr id="5" name="TextovéPole 4"/>
          <p:cNvSpPr txBox="1"/>
          <p:nvPr/>
        </p:nvSpPr>
        <p:spPr>
          <a:xfrm>
            <a:off x="3821007" y="3672310"/>
            <a:ext cx="14622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PRAHA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47581" y="1540144"/>
            <a:ext cx="684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voda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21930" y="4279195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vzduch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72948" y="1540144"/>
            <a:ext cx="11464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železnice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733248" y="4229418"/>
            <a:ext cx="8258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silnice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977208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49755" y="188640"/>
            <a:ext cx="15724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Zdroje</a:t>
            </a:r>
          </a:p>
        </p:txBody>
      </p:sp>
      <p:sp>
        <p:nvSpPr>
          <p:cNvPr id="9" name="Obdélník 8"/>
          <p:cNvSpPr/>
          <p:nvPr/>
        </p:nvSpPr>
        <p:spPr>
          <a:xfrm>
            <a:off x="550600" y="6093296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827584" y="1340768"/>
            <a:ext cx="3241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Calibri"/>
                <a:cs typeface="Calibri"/>
              </a:rPr>
              <a:t>●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827584" y="836712"/>
            <a:ext cx="3241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Calibri"/>
                <a:cs typeface="Calibri"/>
              </a:rPr>
              <a:t>●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187624" y="836712"/>
            <a:ext cx="72801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Pracovní sešit, Vlastivěda pro 5.ročník, Septima 2008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1259632" y="126876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/>
              <a:t>Vlastivěda pro 5.ročník, Septima 1995</a:t>
            </a:r>
          </a:p>
          <a:p>
            <a:endParaRPr lang="cs-CZ" b="1" dirty="0"/>
          </a:p>
        </p:txBody>
      </p:sp>
      <p:sp>
        <p:nvSpPr>
          <p:cNvPr id="16" name="Obdélník 15"/>
          <p:cNvSpPr/>
          <p:nvPr/>
        </p:nvSpPr>
        <p:spPr>
          <a:xfrm>
            <a:off x="539552" y="1916832"/>
            <a:ext cx="8352928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u="sng" dirty="0" smtClean="0">
                <a:hlinkClick r:id="rId2"/>
              </a:rPr>
              <a:t>http://upload.wikimedia.org/wikipedia/commons/thumb/7/79/Prazsky_orloj_celkovy_pohled.jpg/220px-Prazsky_orloj_celkovy_pohled.jpg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u="sng" dirty="0" smtClean="0">
                <a:hlinkClick r:id="rId3"/>
              </a:rPr>
              <a:t>http://upload.wikimedia.org/wikipedia/commons/thumb/b/b0/NationalTheatrePrague.jpg/220px-NationalTheatrePrague.jpg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u="sng" dirty="0" smtClean="0">
                <a:hlinkClick r:id="rId4"/>
              </a:rPr>
              <a:t>http://upload.wikimedia.org/wikipedia/commons/thumb/d/d4/Hradschin_Prag.jpg/200px-Hradschin_Prag.jpg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u="sng" dirty="0" smtClean="0">
                <a:hlinkClick r:id="rId5"/>
              </a:rPr>
              <a:t>http://upload.wikimedia.org/wikipedia/commons/thumb/6/6e/Karl%C5%AFv_most-2.jpg/220px-Karl%C5%AFv_most-2.jpg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u="sng" dirty="0" smtClean="0">
                <a:hlinkClick r:id="rId6"/>
              </a:rPr>
              <a:t>http://upload.wikimedia.org/wikipedia/commons/thumb/9/99/Praha%2C_Katedr%C3%A1la%2C_JV_01.jpg/250px-Praha%2C_Katedr%C3%A1la%2C_JV_01.jpg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6016784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27194" y="1556792"/>
            <a:ext cx="6336704" cy="923330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 cmpd="sng">
            <a:solidFill>
              <a:schemeClr val="accent1">
                <a:alpha val="0"/>
              </a:schemeClr>
            </a:solidFill>
          </a:ln>
          <a:effectLst>
            <a:outerShdw blurRad="825500" dist="38100" dir="16200000" sx="111000" sy="111000" rotWithShape="0">
              <a:prstClr val="black">
                <a:alpha val="35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i="1" dirty="0" smtClean="0"/>
              <a:t>Autorem materiálu a všech jeho částí,</a:t>
            </a:r>
          </a:p>
          <a:p>
            <a:pPr algn="ctr"/>
            <a:r>
              <a:rPr lang="cs-CZ" i="1" dirty="0" smtClean="0"/>
              <a:t> není-li uvedeno jinak, je</a:t>
            </a:r>
          </a:p>
          <a:p>
            <a:pPr algn="ctr"/>
            <a:r>
              <a:rPr lang="cs-CZ" i="1" dirty="0" smtClean="0"/>
              <a:t> Mgr. Lenka Kolstrunková.</a:t>
            </a:r>
            <a:endParaRPr lang="cs-CZ" i="1" dirty="0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55295" y="5085184"/>
            <a:ext cx="7280503" cy="1206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298407907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192</TotalTime>
  <Words>342</Words>
  <Application>Microsoft Office PowerPoint</Application>
  <PresentationFormat>Předvádění na obrazovce (4:3)</PresentationFormat>
  <Paragraphs>104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Snímek 1</vt:lpstr>
      <vt:lpstr>Snímek 2</vt:lpstr>
      <vt:lpstr>Památky hlavního města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Památky hlavního města</dc:title>
  <dc:creator>Tejinka</dc:creator>
  <cp:lastModifiedBy>Dum</cp:lastModifiedBy>
  <cp:revision>31</cp:revision>
  <dcterms:created xsi:type="dcterms:W3CDTF">2011-10-25T18:05:16Z</dcterms:created>
  <dcterms:modified xsi:type="dcterms:W3CDTF">2012-03-19T08:23:33Z</dcterms:modified>
</cp:coreProperties>
</file>