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634" y="-7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354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9712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VY_32_INOVACE_30_09_HV9_Skála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6774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Jan Jakub Ryba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3686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Jana Jakuba Ryby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142976" y="428604"/>
            <a:ext cx="5857916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Jan Jakub Ryba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Anotace: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Materiál seznamuje žáky s jedním s </a:t>
            </a:r>
            <a:r>
              <a:rPr lang="cs-CZ" sz="2000" dirty="0" smtClean="0"/>
              <a:t>českým skladatelem a básníkem Janem Jakubem Rybou</a:t>
            </a:r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</a:t>
            </a:r>
            <a:r>
              <a:rPr lang="cs-CZ" sz="2000" dirty="0" smtClean="0"/>
              <a:t>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9. ročníku a je určen pro interaktivní tabuli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Jan Jakub Ryba</a:t>
            </a:r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1765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1815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06604"/>
            <a:ext cx="3559084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a dílo 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1357298"/>
            <a:ext cx="9144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Jan Jakub Ryba </a:t>
            </a:r>
            <a:r>
              <a:rPr lang="cs-CZ" sz="2400" dirty="0" smtClean="0"/>
              <a:t>byl hudební skladatel, básník a pedagog, který působil v období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klasicismu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Jeho zálibou bylo sbírání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lidových písní</a:t>
            </a:r>
            <a:r>
              <a:rPr lang="cs-CZ" sz="2400" dirty="0" smtClean="0"/>
              <a:t>, které sepsal do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sborníků        českých písní</a:t>
            </a:r>
            <a:endParaRPr lang="cs-CZ" sz="24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Jeho motivem byla nejčastěji duchovní hudby, byl autorem asi 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1300 kompozic</a:t>
            </a:r>
            <a:r>
              <a:rPr lang="cs-CZ" sz="2400" dirty="0" smtClean="0"/>
              <a:t>, různého rozsahu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Dílo: Česká mše vánoční, Česká mše půlnoční, Vlastenecké písně...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ukázka: </a:t>
            </a:r>
            <a:r>
              <a:rPr lang="cs-CZ" sz="2400" u="sng" dirty="0" smtClean="0">
                <a:solidFill>
                  <a:srgbClr val="00B0F0"/>
                </a:solidFill>
              </a:rPr>
              <a:t>Česká mše Vánoční</a:t>
            </a:r>
            <a:endParaRPr lang="cs-CZ" sz="2400" u="sng" dirty="0" smtClean="0">
              <a:solidFill>
                <a:srgbClr val="00B0F0"/>
              </a:solidFill>
            </a:endParaRPr>
          </a:p>
          <a:p>
            <a:r>
              <a:rPr lang="cs-CZ" sz="2400" dirty="0" smtClean="0"/>
              <a:t>                                   </a:t>
            </a:r>
            <a:r>
              <a:rPr lang="cs-CZ" sz="2400" dirty="0" smtClean="0">
                <a:solidFill>
                  <a:srgbClr val="00B0F0"/>
                </a:solidFill>
              </a:rPr>
              <a:t>                                      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1. V jakém období </a:t>
            </a:r>
            <a:r>
              <a:rPr lang="cs-CZ" sz="3200" dirty="0" err="1" smtClean="0"/>
              <a:t>J.J.Ryba</a:t>
            </a:r>
            <a:r>
              <a:rPr lang="cs-CZ" sz="3200" dirty="0" smtClean="0"/>
              <a:t> tvořil?</a:t>
            </a:r>
            <a:endParaRPr lang="cs-CZ" sz="32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Klasicismus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2. Jaké bylo jeho asi nejznámější dílo?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Česká </a:t>
            </a:r>
            <a:r>
              <a:rPr lang="cs-CZ" sz="2400" smtClean="0"/>
              <a:t>mše vánoční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 a kol. </a:t>
            </a:r>
            <a:r>
              <a:rPr lang="cs-CZ" sz="1200" i="1" dirty="0" smtClean="0"/>
              <a:t>Hudební výchova pro 9. ročník základní školy</a:t>
            </a:r>
            <a:r>
              <a:rPr lang="cs-CZ" sz="1200" dirty="0" smtClean="0"/>
              <a:t>. Praha 2: pedagogické, 1998, ISBN 80-7235-012-9.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/>
              <a:t>AUTOR NEUVEDEN. wikimedia.org [online]. [cit. 10.1.2013]. Dostupný na WWW: http://upload.wikimedia.org/wikipedia/commons/6/6e/JJryba.jpg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Mp3 </a:t>
            </a:r>
            <a:r>
              <a:rPr lang="cs-CZ" sz="2400" dirty="0" smtClean="0"/>
              <a:t>1.-</a:t>
            </a:r>
            <a:r>
              <a:rPr lang="cs-CZ" sz="1200" dirty="0" smtClean="0"/>
              <a:t>JEŽEK, Jaroslav. </a:t>
            </a:r>
            <a:r>
              <a:rPr lang="cs-CZ" sz="1200" i="1" dirty="0" err="1" smtClean="0"/>
              <a:t>ulozto</a:t>
            </a:r>
            <a:r>
              <a:rPr lang="cs-CZ" sz="1200" dirty="0" smtClean="0"/>
              <a:t> [online]. [cit. 10.10.2012]. Dostupný na WWW: &lt;http://www.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/xCx3eat/03-</a:t>
            </a:r>
            <a:r>
              <a:rPr lang="cs-CZ" sz="1200" dirty="0" err="1" smtClean="0"/>
              <a:t>tmavomodry</a:t>
            </a:r>
            <a:r>
              <a:rPr lang="cs-CZ" sz="1200" dirty="0" smtClean="0"/>
              <a:t>-</a:t>
            </a:r>
            <a:r>
              <a:rPr lang="cs-CZ" sz="1200" dirty="0" err="1" smtClean="0"/>
              <a:t>svet</a:t>
            </a:r>
            <a:r>
              <a:rPr lang="cs-CZ" sz="1200" dirty="0" smtClean="0"/>
              <a:t>-mp3&gt;.</a:t>
            </a:r>
            <a:endParaRPr lang="pl-PL" sz="1200" dirty="0" smtClean="0"/>
          </a:p>
          <a:p>
            <a:pPr marL="0" indent="0">
              <a:buNone/>
            </a:pPr>
            <a:endParaRPr lang="pl-PL" sz="2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1667</TotalTime>
  <Words>216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Anotace:</vt:lpstr>
      <vt:lpstr>Jan Jakub Ryba ( 1765 – 1815 )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Aleš Skála</cp:lastModifiedBy>
  <cp:revision>170</cp:revision>
  <dcterms:created xsi:type="dcterms:W3CDTF">2011-03-22T17:13:23Z</dcterms:created>
  <dcterms:modified xsi:type="dcterms:W3CDTF">2013-01-10T11:22:27Z</dcterms:modified>
</cp:coreProperties>
</file>