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notesMasterIdLst>
    <p:notesMasterId r:id="rId8"/>
  </p:notesMasterIdLst>
  <p:sldIdLst>
    <p:sldId id="256" r:id="rId2"/>
    <p:sldId id="269" r:id="rId3"/>
    <p:sldId id="258" r:id="rId4"/>
    <p:sldId id="274" r:id="rId5"/>
    <p:sldId id="272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5" d="100"/>
          <a:sy n="75" d="100"/>
        </p:scale>
        <p:origin x="-564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929618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16025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VY_32_INOVACE_30_13_HV9_Skála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299325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</a:rPr>
              <a:t>60</a:t>
            </a:r>
            <a:r>
              <a:rPr lang="cs-CZ" sz="20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</a:rPr>
              <a:t>. léta – </a:t>
            </a:r>
            <a:r>
              <a:rPr lang="cs-CZ" sz="20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</a:rPr>
              <a:t>big beat</a:t>
            </a:r>
            <a:endParaRPr lang="cs-CZ" sz="200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</a:endParaRPr>
          </a:p>
          <a:p>
            <a:pPr lvl="0"/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82872" y="4357694"/>
            <a:ext cx="537563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 Popis </a:t>
            </a:r>
            <a:r>
              <a:rPr lang="cs-CZ" sz="2000" dirty="0" smtClean="0"/>
              <a:t>období </a:t>
            </a:r>
            <a:r>
              <a:rPr lang="cs-CZ" sz="2000" dirty="0" smtClean="0"/>
              <a:t>60. let v </a:t>
            </a:r>
            <a:r>
              <a:rPr lang="cs-CZ" sz="2000" dirty="0" smtClean="0"/>
              <a:t>big beatu u nás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785786" y="357166"/>
            <a:ext cx="7429552" cy="5847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60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. léta – 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big beat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44824"/>
            <a:ext cx="8229600" cy="3528392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Autofit/>
          </a:bodyPr>
          <a:lstStyle/>
          <a:p>
            <a:r>
              <a:rPr lang="cs-CZ" sz="2400" dirty="0" smtClean="0"/>
              <a:t>Materiál seznamuje žáky s obdobím </a:t>
            </a:r>
            <a:r>
              <a:rPr lang="cs-CZ" sz="2400" dirty="0" smtClean="0"/>
              <a:t> </a:t>
            </a:r>
            <a:r>
              <a:rPr lang="cs-CZ" sz="2400" dirty="0" smtClean="0"/>
              <a:t>60. let v </a:t>
            </a:r>
            <a:r>
              <a:rPr lang="cs-CZ" sz="2400" dirty="0" smtClean="0"/>
              <a:t>big beatu u nás</a:t>
            </a:r>
          </a:p>
          <a:p>
            <a:endParaRPr lang="cs-CZ" sz="2400" dirty="0" smtClean="0"/>
          </a:p>
          <a:p>
            <a:r>
              <a:rPr lang="cs-CZ" sz="2400" dirty="0" smtClean="0"/>
              <a:t>Obsah je pro žáky 9. ročníku a je určen pro interaktivní tabuli</a:t>
            </a:r>
          </a:p>
          <a:p>
            <a:endParaRPr lang="cs-CZ" sz="2400" dirty="0" smtClean="0"/>
          </a:p>
          <a:p>
            <a:r>
              <a:rPr lang="cs-CZ" sz="2400" dirty="0" smtClean="0"/>
              <a:t>Nabyté vědomosti si žáci mohou ověřit v závěrečných otázkách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285720" y="1124744"/>
            <a:ext cx="8501122" cy="181588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66"/>
                </a:solidFill>
              </a:rPr>
              <a:t>- koncem 50. let </a:t>
            </a:r>
            <a:r>
              <a:rPr lang="cs-CZ" sz="2800" dirty="0" smtClean="0">
                <a:solidFill>
                  <a:schemeClr val="tx1"/>
                </a:solidFill>
              </a:rPr>
              <a:t>u nás řada mladých lidí poslouchala zahraniční rádia, kde převažoval </a:t>
            </a:r>
            <a:r>
              <a:rPr lang="cs-CZ" sz="2800" dirty="0" smtClean="0">
                <a:solidFill>
                  <a:srgbClr val="FF0066"/>
                </a:solidFill>
              </a:rPr>
              <a:t>rokenrol,</a:t>
            </a:r>
            <a:r>
              <a:rPr lang="cs-CZ" sz="2800" dirty="0" smtClean="0">
                <a:solidFill>
                  <a:schemeClr val="tx1"/>
                </a:solidFill>
              </a:rPr>
              <a:t> který svými jednoduchými a výraznými rytmy učaroval i naše posluchače</a:t>
            </a:r>
            <a:endParaRPr lang="cs-CZ" sz="2800" dirty="0">
              <a:solidFill>
                <a:srgbClr val="FF0066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8916" y="3212976"/>
            <a:ext cx="8475102" cy="181588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-</a:t>
            </a:r>
            <a:r>
              <a:rPr lang="cs-CZ" sz="2800" dirty="0" smtClean="0">
                <a:solidFill>
                  <a:srgbClr val="FF0066"/>
                </a:solidFill>
              </a:rPr>
              <a:t>v 60. letech </a:t>
            </a:r>
            <a:r>
              <a:rPr lang="cs-CZ" sz="2800" dirty="0" smtClean="0">
                <a:solidFill>
                  <a:schemeClr val="tx1"/>
                </a:solidFill>
              </a:rPr>
              <a:t>by se již těžko našla škola, která by neměla svou vlastní big beatovou kapelu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- Jednou takovou byla skupina </a:t>
            </a:r>
            <a:r>
              <a:rPr lang="cs-CZ" sz="2800" dirty="0" err="1" smtClean="0">
                <a:solidFill>
                  <a:srgbClr val="FF0066"/>
                </a:solidFill>
              </a:rPr>
              <a:t>Sputnici</a:t>
            </a:r>
            <a:r>
              <a:rPr lang="cs-CZ" sz="2800" dirty="0" smtClean="0">
                <a:solidFill>
                  <a:schemeClr val="tx1"/>
                </a:solidFill>
              </a:rPr>
              <a:t>, kde na kytaru hrál </a:t>
            </a:r>
            <a:r>
              <a:rPr lang="cs-CZ" sz="2800" dirty="0" smtClean="0">
                <a:solidFill>
                  <a:srgbClr val="FF0066"/>
                </a:solidFill>
              </a:rPr>
              <a:t>Petr Janda </a:t>
            </a:r>
            <a:r>
              <a:rPr lang="cs-CZ" sz="2800" dirty="0" smtClean="0">
                <a:solidFill>
                  <a:schemeClr val="tx1"/>
                </a:solidFill>
              </a:rPr>
              <a:t>a na saxofon </a:t>
            </a:r>
            <a:r>
              <a:rPr lang="cs-CZ" sz="2800" dirty="0" smtClean="0">
                <a:solidFill>
                  <a:srgbClr val="FF0066"/>
                </a:solidFill>
              </a:rPr>
              <a:t>Jiří </a:t>
            </a:r>
            <a:r>
              <a:rPr lang="cs-CZ" sz="2800" dirty="0" err="1" smtClean="0">
                <a:solidFill>
                  <a:srgbClr val="FF0066"/>
                </a:solidFill>
              </a:rPr>
              <a:t>Stivín</a:t>
            </a:r>
            <a:endParaRPr lang="cs-CZ" sz="2800" dirty="0" smtClean="0">
              <a:solidFill>
                <a:srgbClr val="FF0066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115616" y="116632"/>
            <a:ext cx="7239000" cy="68006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vert="horz" lIns="0" rIns="0" bIns="0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u="sng" smtClean="0"/>
              <a:t>60. léta – big beat</a:t>
            </a:r>
            <a:endParaRPr lang="cs-CZ" sz="3600" u="sng" dirty="0"/>
          </a:p>
        </p:txBody>
      </p:sp>
      <p:pic>
        <p:nvPicPr>
          <p:cNvPr id="1026" name="Picture 2" descr="C:\Users\uzivatel17\AppData\Local\Microsoft\Windows\Temporary Internet Files\Content.IE5\LJ0V6IPG\MC9002334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4416" y="4586959"/>
            <a:ext cx="1800200" cy="2271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85720" y="1124744"/>
            <a:ext cx="8501122" cy="181588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66"/>
                </a:solidFill>
              </a:rPr>
              <a:t>- </a:t>
            </a:r>
            <a:r>
              <a:rPr lang="cs-CZ" sz="2800" dirty="0" smtClean="0">
                <a:solidFill>
                  <a:srgbClr val="FF0066"/>
                </a:solidFill>
              </a:rPr>
              <a:t>První big beatová nahrávka </a:t>
            </a:r>
            <a:r>
              <a:rPr lang="cs-CZ" sz="2800" dirty="0" smtClean="0">
                <a:solidFill>
                  <a:schemeClr val="tx1"/>
                </a:solidFill>
              </a:rPr>
              <a:t>byla píseň </a:t>
            </a:r>
            <a:r>
              <a:rPr lang="cs-CZ" sz="2800" dirty="0" smtClean="0">
                <a:solidFill>
                  <a:srgbClr val="FF0066"/>
                </a:solidFill>
              </a:rPr>
              <a:t>Klokan</a:t>
            </a:r>
            <a:r>
              <a:rPr lang="cs-CZ" sz="2800" dirty="0" smtClean="0">
                <a:solidFill>
                  <a:schemeClr val="tx1"/>
                </a:solidFill>
              </a:rPr>
              <a:t>, kterou nahrál </a:t>
            </a:r>
            <a:r>
              <a:rPr lang="cs-CZ" sz="2800" dirty="0" smtClean="0">
                <a:solidFill>
                  <a:srgbClr val="FF0066"/>
                </a:solidFill>
              </a:rPr>
              <a:t>Big beat </a:t>
            </a:r>
            <a:r>
              <a:rPr lang="cs-CZ" sz="2800" dirty="0" err="1" smtClean="0">
                <a:solidFill>
                  <a:srgbClr val="FF0066"/>
                </a:solidFill>
              </a:rPr>
              <a:t>Quintet</a:t>
            </a:r>
            <a:r>
              <a:rPr lang="cs-CZ" sz="2800" dirty="0" smtClean="0">
                <a:solidFill>
                  <a:schemeClr val="tx1"/>
                </a:solidFill>
              </a:rPr>
              <a:t>, ten se zanedlouho rozpadl a místo něj vznikla skupina </a:t>
            </a:r>
            <a:r>
              <a:rPr lang="cs-CZ" sz="2800" dirty="0" err="1" smtClean="0">
                <a:solidFill>
                  <a:srgbClr val="FF0066"/>
                </a:solidFill>
              </a:rPr>
              <a:t>Olympic</a:t>
            </a:r>
            <a:r>
              <a:rPr lang="cs-CZ" sz="2800" dirty="0" smtClean="0">
                <a:solidFill>
                  <a:schemeClr val="tx1"/>
                </a:solidFill>
              </a:rPr>
              <a:t>, která spolupracovala s divadlem </a:t>
            </a:r>
            <a:r>
              <a:rPr lang="cs-CZ" sz="2800" dirty="0" smtClean="0">
                <a:solidFill>
                  <a:srgbClr val="FF0066"/>
                </a:solidFill>
              </a:rPr>
              <a:t>Semafor</a:t>
            </a:r>
            <a:endParaRPr lang="cs-CZ" sz="2800" dirty="0">
              <a:solidFill>
                <a:srgbClr val="FF006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8916" y="3212976"/>
            <a:ext cx="8475102" cy="310854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>
                <a:solidFill>
                  <a:schemeClr val="tx1"/>
                </a:solidFill>
              </a:rPr>
              <a:t>Další významné kapely a zpěváci 60. let:</a:t>
            </a:r>
          </a:p>
          <a:p>
            <a:pPr marL="457200" indent="-457200">
              <a:buFontTx/>
              <a:buChar char="-"/>
            </a:pPr>
            <a:r>
              <a:rPr lang="cs-CZ" sz="2800" dirty="0" smtClean="0">
                <a:solidFill>
                  <a:srgbClr val="FF0066"/>
                </a:solidFill>
              </a:rPr>
              <a:t>THE MATADORS</a:t>
            </a:r>
          </a:p>
          <a:p>
            <a:pPr marL="457200" indent="-457200">
              <a:buFontTx/>
              <a:buChar char="-"/>
            </a:pPr>
            <a:r>
              <a:rPr lang="cs-CZ" sz="2800" dirty="0" smtClean="0">
                <a:solidFill>
                  <a:srgbClr val="FF0066"/>
                </a:solidFill>
              </a:rPr>
              <a:t>MEFISTO</a:t>
            </a:r>
          </a:p>
          <a:p>
            <a:pPr marL="457200" indent="-457200">
              <a:buFontTx/>
              <a:buChar char="-"/>
            </a:pPr>
            <a:r>
              <a:rPr lang="cs-CZ" sz="2800" dirty="0" smtClean="0">
                <a:solidFill>
                  <a:srgbClr val="FF0066"/>
                </a:solidFill>
              </a:rPr>
              <a:t>JUVENTUS</a:t>
            </a:r>
          </a:p>
          <a:p>
            <a:pPr marL="457200" indent="-457200">
              <a:buFontTx/>
              <a:buChar char="-"/>
            </a:pPr>
            <a:r>
              <a:rPr lang="cs-CZ" sz="2800" dirty="0" smtClean="0">
                <a:solidFill>
                  <a:srgbClr val="FF0066"/>
                </a:solidFill>
              </a:rPr>
              <a:t>PETR NOVÁK</a:t>
            </a:r>
          </a:p>
          <a:p>
            <a:pPr marL="457200" indent="-457200">
              <a:buFontTx/>
              <a:buChar char="-"/>
            </a:pPr>
            <a:r>
              <a:rPr lang="cs-CZ" sz="2800" dirty="0" smtClean="0">
                <a:solidFill>
                  <a:srgbClr val="FF0066"/>
                </a:solidFill>
              </a:rPr>
              <a:t>APOLLOBEAT</a:t>
            </a:r>
          </a:p>
          <a:p>
            <a:pPr marL="457200" indent="-457200">
              <a:buFontTx/>
              <a:buChar char="-"/>
            </a:pPr>
            <a:r>
              <a:rPr lang="cs-CZ" sz="2800" dirty="0" smtClean="0">
                <a:solidFill>
                  <a:srgbClr val="FF0066"/>
                </a:solidFill>
              </a:rPr>
              <a:t>FRAMUS FIVE…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115616" y="116632"/>
            <a:ext cx="7239000" cy="68006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vert="horz" lIns="0" rIns="0" bIns="0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u="sng" smtClean="0"/>
              <a:t>60. léta – big beat</a:t>
            </a:r>
            <a:endParaRPr lang="cs-CZ" sz="3600" u="sng" dirty="0"/>
          </a:p>
        </p:txBody>
      </p:sp>
      <p:pic>
        <p:nvPicPr>
          <p:cNvPr id="2051" name="Picture 3" descr="C:\Users\uzivatel17\AppData\Local\Microsoft\Windows\Temporary Internet Files\Content.IE5\OE411ZNY\MC900293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221088"/>
            <a:ext cx="1344168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2359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0668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249424"/>
            <a:ext cx="8229600" cy="432511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1. </a:t>
            </a:r>
            <a:r>
              <a:rPr lang="cs-CZ" dirty="0" smtClean="0"/>
              <a:t>Který hudební proud k nám pronikal díky zahraničním rádiům</a:t>
            </a:r>
            <a:r>
              <a:rPr lang="cs-CZ" dirty="0" smtClean="0"/>
              <a:t>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smtClean="0">
                <a:solidFill>
                  <a:srgbClr val="FF0066"/>
                </a:solidFill>
              </a:rPr>
              <a:t>rokenrol</a:t>
            </a:r>
            <a:endParaRPr lang="cs-CZ" dirty="0" smtClean="0">
              <a:solidFill>
                <a:srgbClr val="FF0066"/>
              </a:solidFill>
            </a:endParaRPr>
          </a:p>
          <a:p>
            <a:endParaRPr lang="cs-CZ" dirty="0" smtClean="0"/>
          </a:p>
          <a:p>
            <a:r>
              <a:rPr lang="cs-CZ" dirty="0" smtClean="0"/>
              <a:t>2. </a:t>
            </a:r>
            <a:r>
              <a:rPr lang="cs-CZ" dirty="0" smtClean="0"/>
              <a:t>Jak se jmenovala první studentská big beatová kapela</a:t>
            </a:r>
            <a:r>
              <a:rPr lang="cs-CZ" dirty="0" smtClean="0"/>
              <a:t>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err="1" smtClean="0">
                <a:solidFill>
                  <a:srgbClr val="FF0066"/>
                </a:solidFill>
              </a:rPr>
              <a:t>Spoutnik</a:t>
            </a:r>
            <a:endParaRPr lang="cs-CZ" dirty="0" smtClean="0">
              <a:solidFill>
                <a:srgbClr val="FF0066"/>
              </a:solidFill>
            </a:endParaRP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3. </a:t>
            </a:r>
            <a:r>
              <a:rPr lang="cs-CZ" dirty="0" smtClean="0"/>
              <a:t>Jak se jmenuje zpěvák skupiny </a:t>
            </a:r>
            <a:r>
              <a:rPr lang="cs-CZ" dirty="0" err="1" smtClean="0"/>
              <a:t>Olympic</a:t>
            </a:r>
            <a:r>
              <a:rPr lang="cs-CZ" dirty="0" smtClean="0"/>
              <a:t>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sz="2800" dirty="0"/>
              <a:t> </a:t>
            </a:r>
            <a:r>
              <a:rPr lang="cs-CZ" sz="2800" dirty="0" smtClean="0">
                <a:solidFill>
                  <a:srgbClr val="FF0066"/>
                </a:solidFill>
              </a:rPr>
              <a:t>Petr Janda</a:t>
            </a:r>
            <a:endParaRPr lang="cs-CZ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400" dirty="0" smtClean="0"/>
              <a:t>CHARALAMBIDIS, </a:t>
            </a:r>
            <a:r>
              <a:rPr lang="cs-CZ" sz="1400" dirty="0" err="1" smtClean="0"/>
              <a:t>Alexandros</a:t>
            </a:r>
            <a:r>
              <a:rPr lang="cs-CZ" sz="1400" dirty="0" smtClean="0"/>
              <a:t>; PILKA, Jiří; CÍSAŘ, Zbyněk a kol. </a:t>
            </a:r>
            <a:r>
              <a:rPr lang="cs-CZ" sz="1400" i="1" dirty="0" smtClean="0"/>
              <a:t>Hudební výchova pro 9. ročník základní školy</a:t>
            </a:r>
            <a:r>
              <a:rPr lang="cs-CZ" sz="1400" dirty="0" smtClean="0"/>
              <a:t>. Praha 2: pedagogické, 1998, ISBN 80-7235-012-9</a:t>
            </a:r>
            <a:r>
              <a:rPr lang="cs-CZ" sz="1400" dirty="0" smtClean="0"/>
              <a:t>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Ilustrace -</a:t>
            </a:r>
            <a:r>
              <a:rPr lang="en-US" sz="1200" dirty="0"/>
              <a:t> AUTOR NEUVEDEN. </a:t>
            </a:r>
            <a:r>
              <a:rPr lang="en-US" sz="1200" i="1" dirty="0"/>
              <a:t>Office</a:t>
            </a:r>
            <a:r>
              <a:rPr lang="en-US" sz="1200" dirty="0"/>
              <a:t> [online]. [cit. 9.10.2012].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&lt;www.office.microsoft.com&gt;.</a:t>
            </a:r>
            <a:endParaRPr lang="cs-CZ" sz="1200"/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2415</TotalTime>
  <Words>298</Words>
  <Application>Microsoft Office PowerPoint</Application>
  <PresentationFormat>Předvádění na obrazovce (4:3)</PresentationFormat>
  <Paragraphs>41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Anotace:</vt:lpstr>
      <vt:lpstr>Prezentace aplikace PowerPoint</vt:lpstr>
      <vt:lpstr>Prezentace aplikace PowerPoint</vt:lpstr>
      <vt:lpstr>Otázky a úkoly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238</cp:revision>
  <dcterms:created xsi:type="dcterms:W3CDTF">2011-03-22T17:13:23Z</dcterms:created>
  <dcterms:modified xsi:type="dcterms:W3CDTF">2013-09-09T17:41:05Z</dcterms:modified>
</cp:coreProperties>
</file>