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8"/>
  </p:notesMasterIdLst>
  <p:sldIdLst>
    <p:sldId id="256" r:id="rId2"/>
    <p:sldId id="269" r:id="rId3"/>
    <p:sldId id="257" r:id="rId4"/>
    <p:sldId id="258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20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354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3phQ_JeqG5w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15865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VY_32_INOVACE_30_14_HV9_Skála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57442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Matadors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02373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Matadors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142976" y="428604"/>
            <a:ext cx="5857916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The</a:t>
            </a:r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32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Matadors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Anotace:</a:t>
            </a:r>
            <a:endParaRPr lang="cs-CZ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Materiál seznamuje žáky s populární českou </a:t>
            </a:r>
            <a:r>
              <a:rPr lang="cs-CZ" sz="2000" dirty="0" smtClean="0"/>
              <a:t>kapelou </a:t>
            </a:r>
            <a:r>
              <a:rPr lang="cs-CZ" sz="2000" dirty="0" err="1" smtClean="0"/>
              <a:t>Matadors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endParaRPr lang="cs-CZ" sz="2000" dirty="0" smtClean="0"/>
          </a:p>
          <a:p>
            <a:r>
              <a:rPr lang="cs-CZ" sz="2000" dirty="0" smtClean="0"/>
              <a:t>Obsah je pro žáky 9. ročníku a je určen pro interaktivní tabuli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7239000" cy="680068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 MATADORS</a:t>
            </a:r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1965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- 1969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) aktivní roky</a:t>
            </a:r>
            <a:endParaRPr lang="cs-CZ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http://www.fullstars.cz/content/wp-content/uploads/mat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72816"/>
            <a:ext cx="6133174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Život a dílo </a:t>
            </a:r>
            <a:endParaRPr lang="cs-CZ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1357298"/>
            <a:ext cx="91440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Matadors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smtClean="0"/>
              <a:t>byla </a:t>
            </a:r>
            <a:r>
              <a:rPr lang="cs-CZ" sz="2400" dirty="0" smtClean="0"/>
              <a:t>skupina, která byla v 70. letech publikem i kritiky považována za jednu z nejlepších u nás</a:t>
            </a:r>
            <a:endParaRPr lang="cs-CZ" sz="2400" dirty="0" smtClean="0"/>
          </a:p>
          <a:p>
            <a:endParaRPr lang="cs-CZ" sz="2400" u="sng" dirty="0" smtClean="0"/>
          </a:p>
          <a:p>
            <a:r>
              <a:rPr lang="cs-CZ" sz="2400" dirty="0" smtClean="0"/>
              <a:t>- Jejími hlavními postavami byl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zpěvák Viktor Sodoma a kytarista Radim Hladík</a:t>
            </a: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jejich hlavním žánrem byl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bigbít</a:t>
            </a: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2400" dirty="0" smtClean="0"/>
              <a:t>Jejich písně měly buď anglické nebo české texty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Písně</a:t>
            </a:r>
            <a:r>
              <a:rPr lang="cs-CZ" sz="2400" dirty="0" smtClean="0"/>
              <a:t>: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Zlatý důl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Malý zvon,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Get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down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from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tree</a:t>
            </a: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sz="2400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24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- Hudební ukázka:</a:t>
            </a:r>
            <a:endParaRPr lang="cs-CZ" sz="2400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2400" dirty="0" smtClean="0"/>
              <a:t>                                   </a:t>
            </a:r>
            <a:r>
              <a:rPr lang="cs-CZ" sz="2400" dirty="0" smtClean="0">
                <a:solidFill>
                  <a:srgbClr val="00B0F0"/>
                </a:solidFill>
              </a:rPr>
              <a:t>                                      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</p:txBody>
      </p:sp>
      <p:sp>
        <p:nvSpPr>
          <p:cNvPr id="3" name="Šipka doprava 2">
            <a:hlinkClick r:id="rId2"/>
          </p:cNvPr>
          <p:cNvSpPr/>
          <p:nvPr/>
        </p:nvSpPr>
        <p:spPr>
          <a:xfrm>
            <a:off x="3131840" y="5805264"/>
            <a:ext cx="4752528" cy="864096"/>
          </a:xfrm>
          <a:prstGeom prst="right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Get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down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from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tree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1. Která léta byla typická pro tuto </a:t>
            </a:r>
            <a:r>
              <a:rPr lang="cs-CZ" sz="3200" dirty="0" smtClean="0"/>
              <a:t>skupinu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7</a:t>
            </a:r>
            <a:r>
              <a:rPr lang="cs-CZ" sz="2000" dirty="0" smtClean="0">
                <a:solidFill>
                  <a:schemeClr val="tx1"/>
                </a:solidFill>
              </a:rPr>
              <a:t>0</a:t>
            </a:r>
            <a:r>
              <a:rPr lang="cs-CZ" sz="2000" dirty="0" smtClean="0">
                <a:solidFill>
                  <a:schemeClr val="tx1"/>
                </a:solidFill>
              </a:rPr>
              <a:t>. léta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2. </a:t>
            </a:r>
            <a:r>
              <a:rPr lang="cs-CZ" sz="2800" dirty="0" smtClean="0">
                <a:solidFill>
                  <a:schemeClr val="tx1"/>
                </a:solidFill>
              </a:rPr>
              <a:t>Jak se jmenoval zpěvák </a:t>
            </a:r>
            <a:r>
              <a:rPr lang="cs-CZ" sz="2800" dirty="0" err="1" smtClean="0">
                <a:solidFill>
                  <a:schemeClr val="tx1"/>
                </a:solidFill>
              </a:rPr>
              <a:t>The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Matadors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Viktor Sodoma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Zbyněk a kol. </a:t>
            </a:r>
            <a:r>
              <a:rPr lang="cs-CZ" sz="1200" i="1" dirty="0" smtClean="0"/>
              <a:t>Hudební výchova pro 9. ročník základní školy</a:t>
            </a:r>
            <a:r>
              <a:rPr lang="cs-CZ" sz="1200" dirty="0" smtClean="0"/>
              <a:t>. Praha 2: pedagogické, 1998, ISBN 80-7235-012-9.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</a:t>
            </a:r>
            <a:r>
              <a:rPr lang="cs-CZ" sz="2400" dirty="0" smtClean="0"/>
              <a:t>-</a:t>
            </a:r>
            <a:r>
              <a:rPr lang="cs-CZ" sz="1200" dirty="0"/>
              <a:t>AUTOR NEUVEDEN. </a:t>
            </a:r>
            <a:r>
              <a:rPr lang="cs-CZ" sz="1200" i="1" dirty="0"/>
              <a:t>fullstars.cz</a:t>
            </a:r>
            <a:r>
              <a:rPr lang="cs-CZ" sz="1200" dirty="0"/>
              <a:t> [online]. [cit. 9.9.2013]. Dostupný na WWW: http://www.fullstars.cz/content/wp-content/uploads/mata.jpg </a:t>
            </a:r>
            <a:endParaRPr lang="cs-CZ" sz="1200" dirty="0" smtClean="0"/>
          </a:p>
          <a:p>
            <a:pPr marL="0" indent="0">
              <a:buNone/>
            </a:pPr>
            <a:endParaRPr lang="pl-PL" sz="24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1742</TotalTime>
  <Words>214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Anotace:</vt:lpstr>
      <vt:lpstr>THE MATADORS  ( 1965 - 1969) aktivní roky</vt:lpstr>
      <vt:lpstr>Život a dílo 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180</cp:revision>
  <dcterms:created xsi:type="dcterms:W3CDTF">2011-03-22T17:13:23Z</dcterms:created>
  <dcterms:modified xsi:type="dcterms:W3CDTF">2013-09-09T07:03:08Z</dcterms:modified>
</cp:coreProperties>
</file>