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10"/>
  </p:notesMasterIdLst>
  <p:sldIdLst>
    <p:sldId id="256" r:id="rId2"/>
    <p:sldId id="269" r:id="rId3"/>
    <p:sldId id="257" r:id="rId4"/>
    <p:sldId id="258" r:id="rId5"/>
    <p:sldId id="273" r:id="rId6"/>
    <p:sldId id="274" r:id="rId7"/>
    <p:sldId id="272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5" d="100"/>
          <a:sy n="75" d="100"/>
        </p:scale>
        <p:origin x="-564" y="-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14.9.2013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808030" y="2857496"/>
            <a:ext cx="7929618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14743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VY_32_INOVACE_30_17_HV9_Skála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45027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</a:rPr>
              <a:t>70. a 80. léta v populární hudbě</a:t>
            </a:r>
            <a:endParaRPr lang="cs-CZ" sz="20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</a:endParaRPr>
          </a:p>
          <a:p>
            <a:pPr lvl="0"/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72036" y="4346588"/>
            <a:ext cx="725705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Populární hudba 70. a 80. let u </a:t>
            </a:r>
            <a:r>
              <a:rPr lang="cs-CZ" sz="2000" dirty="0" smtClean="0"/>
              <a:t>nás, hlavní představitelé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785786" y="357166"/>
            <a:ext cx="7429552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70. a 80. léta v populární hudbě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314327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/>
              <a:t>Materiál seznamuje žáky s </a:t>
            </a:r>
            <a:r>
              <a:rPr lang="cs-CZ" sz="2400" dirty="0" smtClean="0"/>
              <a:t>populární hudbou 70. a 80. let v </a:t>
            </a:r>
            <a:r>
              <a:rPr lang="cs-CZ" sz="2400" dirty="0" smtClean="0"/>
              <a:t>Čechách a představiteli této doby</a:t>
            </a:r>
          </a:p>
          <a:p>
            <a:r>
              <a:rPr lang="cs-CZ" sz="2400" dirty="0" smtClean="0"/>
              <a:t>Obsah je pro žáky 9. ročníku a je určen pro interaktivní tabuli</a:t>
            </a:r>
          </a:p>
          <a:p>
            <a:r>
              <a:rPr lang="cs-CZ" sz="2400" dirty="0" smtClean="0"/>
              <a:t>Nabyté vědomosti si žáci mohou ověřit v závěrečných otázkách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285728"/>
            <a:ext cx="723900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70. a 80. léta v populární hudbě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4282" y="1340768"/>
            <a:ext cx="8786874" cy="415498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0066"/>
                </a:solidFill>
              </a:rPr>
              <a:t>70. </a:t>
            </a:r>
            <a:r>
              <a:rPr lang="cs-CZ" sz="4400" dirty="0" smtClean="0">
                <a:solidFill>
                  <a:srgbClr val="FF0066"/>
                </a:solidFill>
              </a:rPr>
              <a:t>a 80. léta </a:t>
            </a:r>
            <a:r>
              <a:rPr lang="cs-CZ" sz="4400" dirty="0" smtClean="0">
                <a:solidFill>
                  <a:schemeClr val="tx1"/>
                </a:solidFill>
              </a:rPr>
              <a:t>u nás pokračovala </a:t>
            </a:r>
            <a:r>
              <a:rPr lang="cs-CZ" sz="4400" dirty="0" smtClean="0">
                <a:solidFill>
                  <a:srgbClr val="FF0066"/>
                </a:solidFill>
              </a:rPr>
              <a:t>big beatem</a:t>
            </a:r>
            <a:r>
              <a:rPr lang="cs-CZ" sz="4400" dirty="0" smtClean="0">
                <a:solidFill>
                  <a:schemeClr val="tx1"/>
                </a:solidFill>
              </a:rPr>
              <a:t>, významně se rozvíjela </a:t>
            </a:r>
            <a:r>
              <a:rPr lang="cs-CZ" sz="4400" dirty="0" smtClean="0">
                <a:solidFill>
                  <a:srgbClr val="FF0066"/>
                </a:solidFill>
              </a:rPr>
              <a:t>folková a country hudba</a:t>
            </a:r>
            <a:r>
              <a:rPr lang="cs-CZ" sz="4400" dirty="0" smtClean="0">
                <a:solidFill>
                  <a:schemeClr val="tx1"/>
                </a:solidFill>
              </a:rPr>
              <a:t>, dále pak </a:t>
            </a:r>
            <a:r>
              <a:rPr lang="cs-CZ" sz="4400" dirty="0" smtClean="0">
                <a:solidFill>
                  <a:srgbClr val="FF0066"/>
                </a:solidFill>
              </a:rPr>
              <a:t>pop music </a:t>
            </a:r>
            <a:r>
              <a:rPr lang="cs-CZ" sz="4400" dirty="0" smtClean="0">
                <a:solidFill>
                  <a:schemeClr val="tx1"/>
                </a:solidFill>
              </a:rPr>
              <a:t>v menším zastoupení, své křídlo si našel i </a:t>
            </a:r>
            <a:r>
              <a:rPr lang="cs-CZ" sz="4400" dirty="0" smtClean="0">
                <a:solidFill>
                  <a:srgbClr val="FF0066"/>
                </a:solidFill>
              </a:rPr>
              <a:t>hardrock, punk a </a:t>
            </a:r>
            <a:r>
              <a:rPr lang="cs-CZ" sz="4400" dirty="0" err="1" smtClean="0">
                <a:solidFill>
                  <a:srgbClr val="FF0066"/>
                </a:solidFill>
              </a:rPr>
              <a:t>disco</a:t>
            </a:r>
            <a:endParaRPr lang="cs-CZ" sz="4400" dirty="0">
              <a:solidFill>
                <a:srgbClr val="FF0066"/>
              </a:solidFill>
            </a:endParaRPr>
          </a:p>
        </p:txBody>
      </p:sp>
      <p:pic>
        <p:nvPicPr>
          <p:cNvPr id="1027" name="Picture 3" descr="C:\Users\uzivatel17\AppData\Local\Microsoft\Windows\Temporary Internet Files\Content.IE5\OP7MF7UV\MC9002334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5320" y="4732249"/>
            <a:ext cx="1685032" cy="2125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723900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70. a 80. léta v populární hudbě</a:t>
            </a:r>
            <a:endParaRPr lang="cs-CZ" sz="3600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4282" y="1556792"/>
            <a:ext cx="8786874" cy="144655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</a:rPr>
              <a:t>Big beat:</a:t>
            </a:r>
            <a:r>
              <a:rPr lang="cs-CZ" sz="4400" b="1" u="sng" dirty="0" smtClean="0">
                <a:solidFill>
                  <a:schemeClr val="tx1"/>
                </a:solidFill>
              </a:rPr>
              <a:t> </a:t>
            </a:r>
            <a:r>
              <a:rPr lang="cs-CZ" sz="4400" dirty="0" smtClean="0">
                <a:solidFill>
                  <a:srgbClr val="FF0066"/>
                </a:solidFill>
              </a:rPr>
              <a:t>OLYMPIC, MATADORS, MODRÝ EFEKT</a:t>
            </a:r>
            <a:r>
              <a:rPr lang="cs-CZ" sz="4400" dirty="0">
                <a:solidFill>
                  <a:srgbClr val="FF0066"/>
                </a:solidFill>
              </a:rPr>
              <a:t>,</a:t>
            </a:r>
            <a:r>
              <a:rPr lang="cs-CZ" sz="4400" dirty="0" smtClean="0">
                <a:solidFill>
                  <a:srgbClr val="FF0066"/>
                </a:solidFill>
              </a:rPr>
              <a:t> FRAMUS 5</a:t>
            </a:r>
            <a:endParaRPr lang="cs-CZ" sz="4400" dirty="0" smtClean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5062" y="3501008"/>
            <a:ext cx="8786874" cy="280076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</a:rPr>
              <a:t>Folk a country:</a:t>
            </a:r>
            <a:r>
              <a:rPr lang="cs-CZ" sz="4400" b="1" u="sng" dirty="0" smtClean="0">
                <a:solidFill>
                  <a:schemeClr val="tx1"/>
                </a:solidFill>
              </a:rPr>
              <a:t> </a:t>
            </a:r>
            <a:r>
              <a:rPr lang="cs-CZ" sz="4400" dirty="0" smtClean="0">
                <a:solidFill>
                  <a:srgbClr val="FF0066"/>
                </a:solidFill>
              </a:rPr>
              <a:t>ZELENÁČI, PLAVCI, MARSYAS, IVAN MLÁDEK, JAROMÍR NOHAVICA, KAREL PLÍHAL, BRONTOSAUŘI</a:t>
            </a:r>
            <a:endParaRPr lang="cs-CZ" sz="4400" dirty="0" smtClean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723900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70. a 80. léta v populární hudbě</a:t>
            </a:r>
            <a:endParaRPr lang="cs-CZ" sz="36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4282" y="1268760"/>
            <a:ext cx="8786874" cy="212365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</a:rPr>
              <a:t>Pop music:</a:t>
            </a:r>
            <a:r>
              <a:rPr lang="cs-CZ" sz="4400" b="1" u="sng" dirty="0" smtClean="0">
                <a:solidFill>
                  <a:schemeClr val="tx1"/>
                </a:solidFill>
              </a:rPr>
              <a:t> </a:t>
            </a:r>
            <a:r>
              <a:rPr lang="cs-CZ" sz="4400" dirty="0" smtClean="0">
                <a:solidFill>
                  <a:srgbClr val="FF0066"/>
                </a:solidFill>
              </a:rPr>
              <a:t>KAREL GOT, WALDEMAR MATUŠKA, VÁCLAV NECKÁŘ, EVA PILAROVÁ…</a:t>
            </a:r>
            <a:endParaRPr lang="cs-CZ" sz="4400" dirty="0" smtClean="0">
              <a:solidFill>
                <a:srgbClr val="FF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7882" y="3645024"/>
            <a:ext cx="8786874" cy="144655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</a:rPr>
              <a:t>Hardrock:</a:t>
            </a:r>
            <a:r>
              <a:rPr lang="cs-CZ" sz="4400" b="1" u="sng" dirty="0" smtClean="0">
                <a:solidFill>
                  <a:schemeClr val="tx1"/>
                </a:solidFill>
              </a:rPr>
              <a:t> </a:t>
            </a:r>
            <a:r>
              <a:rPr lang="cs-CZ" sz="4400" dirty="0" smtClean="0">
                <a:solidFill>
                  <a:srgbClr val="FF0066"/>
                </a:solidFill>
              </a:rPr>
              <a:t>JIŘÍ ŠELINGER, KATAPULT, CITRON, VITACIT…</a:t>
            </a:r>
            <a:endParaRPr lang="cs-CZ" sz="4400" dirty="0" smtClean="0">
              <a:solidFill>
                <a:srgbClr val="FF006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7882" y="5301208"/>
            <a:ext cx="8786874" cy="144655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b="1" u="sng" dirty="0" err="1" smtClean="0">
                <a:solidFill>
                  <a:schemeClr val="tx1"/>
                </a:solidFill>
              </a:rPr>
              <a:t>Disco</a:t>
            </a:r>
            <a:r>
              <a:rPr lang="cs-CZ" sz="4400" b="1" u="sng" dirty="0" smtClean="0">
                <a:solidFill>
                  <a:schemeClr val="tx1"/>
                </a:solidFill>
              </a:rPr>
              <a:t>:</a:t>
            </a:r>
            <a:r>
              <a:rPr lang="cs-CZ" sz="4400" b="1" u="sng" dirty="0" smtClean="0">
                <a:solidFill>
                  <a:schemeClr val="tx1"/>
                </a:solidFill>
              </a:rPr>
              <a:t> </a:t>
            </a:r>
            <a:r>
              <a:rPr lang="cs-CZ" sz="4400" dirty="0" smtClean="0">
                <a:solidFill>
                  <a:srgbClr val="FF0066"/>
                </a:solidFill>
              </a:rPr>
              <a:t>MICHAL DAVID, KOTVALD-HLOŽEK…</a:t>
            </a:r>
            <a:endParaRPr lang="cs-CZ" sz="4400" dirty="0" smtClean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0657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7239000" cy="680068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70. a 80. léta v populární hudbě</a:t>
            </a:r>
            <a:endParaRPr lang="cs-CZ" sz="36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4282" y="1556792"/>
            <a:ext cx="8786874" cy="175432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b="1" u="sng" dirty="0" smtClean="0">
                <a:solidFill>
                  <a:schemeClr val="tx1"/>
                </a:solidFill>
              </a:rPr>
              <a:t>Punk:</a:t>
            </a:r>
            <a:r>
              <a:rPr lang="cs-CZ" sz="5400" b="1" u="sng" dirty="0" smtClean="0">
                <a:solidFill>
                  <a:schemeClr val="tx1"/>
                </a:solidFill>
              </a:rPr>
              <a:t> </a:t>
            </a:r>
            <a:r>
              <a:rPr lang="cs-CZ" sz="5400" dirty="0" smtClean="0">
                <a:solidFill>
                  <a:srgbClr val="FF0066"/>
                </a:solidFill>
              </a:rPr>
              <a:t>JASNÁ PÁKA, PRAŽSKÝ VÝBĚR, ABRAXAS</a:t>
            </a:r>
            <a:endParaRPr lang="cs-CZ" sz="5400" dirty="0" smtClean="0">
              <a:solidFill>
                <a:srgbClr val="FF0066"/>
              </a:solidFill>
            </a:endParaRPr>
          </a:p>
        </p:txBody>
      </p:sp>
      <p:pic>
        <p:nvPicPr>
          <p:cNvPr id="2050" name="Picture 2" descr="C:\Users\uzivatel17\AppData\Local\Microsoft\Windows\Temporary Internet Files\Content.IE5\TSHILDZH\MC9004257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7431" y="3717032"/>
            <a:ext cx="2060575" cy="260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2847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9424"/>
            <a:ext cx="8229600" cy="432511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1. </a:t>
            </a:r>
            <a:r>
              <a:rPr lang="cs-CZ" dirty="0" smtClean="0"/>
              <a:t>Na co navazovala 70. a 80. léta v hudbě?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…na big beat</a:t>
            </a:r>
            <a:endParaRPr lang="cs-CZ" dirty="0" smtClean="0">
              <a:solidFill>
                <a:srgbClr val="FF0066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2. </a:t>
            </a:r>
            <a:r>
              <a:rPr lang="cs-CZ" dirty="0" smtClean="0"/>
              <a:t>Kdo byl nejvýznamnější popovou hvězdou těchto let?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…Karel Gott</a:t>
            </a:r>
            <a:endParaRPr lang="cs-CZ" dirty="0" smtClean="0">
              <a:solidFill>
                <a:srgbClr val="FF0066"/>
              </a:solidFill>
            </a:endParaRP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3. </a:t>
            </a:r>
            <a:r>
              <a:rPr lang="cs-CZ" dirty="0" smtClean="0"/>
              <a:t>Jak se jmenoval skupina, která v sobě měla více stylů( punk, hardrock, novou vlnu…)?</a:t>
            </a:r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…</a:t>
            </a:r>
            <a:r>
              <a:rPr lang="cs-CZ" sz="2800" dirty="0"/>
              <a:t> </a:t>
            </a:r>
            <a:r>
              <a:rPr lang="cs-CZ" sz="2800" smtClean="0">
                <a:solidFill>
                  <a:srgbClr val="FF0066"/>
                </a:solidFill>
              </a:rPr>
              <a:t>Pražský výběr</a:t>
            </a:r>
            <a:endParaRPr lang="cs-CZ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CHARALAMBIDIS, </a:t>
            </a:r>
            <a:r>
              <a:rPr lang="cs-CZ" sz="1400" dirty="0" err="1" smtClean="0"/>
              <a:t>Alexandros</a:t>
            </a:r>
            <a:r>
              <a:rPr lang="cs-CZ" sz="1400" dirty="0" smtClean="0"/>
              <a:t>; PILKA, Jiří; CÍSAŘ, Zbyněk a kol. </a:t>
            </a:r>
            <a:r>
              <a:rPr lang="cs-CZ" sz="1400" i="1" dirty="0" smtClean="0"/>
              <a:t>Hudební výchova pro 9. ročník základní školy</a:t>
            </a:r>
            <a:r>
              <a:rPr lang="cs-CZ" sz="1400" dirty="0" smtClean="0"/>
              <a:t>. Praha 2: pedagogické, 1998, ISBN 80-7235-012-9.</a:t>
            </a:r>
          </a:p>
          <a:p>
            <a:pPr marL="0" indent="0">
              <a:buNone/>
            </a:pPr>
            <a:r>
              <a:rPr lang="cs-CZ" sz="2400" dirty="0" smtClean="0"/>
              <a:t>Ilustrace-</a:t>
            </a:r>
            <a:r>
              <a:rPr lang="cs-CZ" sz="1400" dirty="0" smtClean="0"/>
              <a:t>dostupné v galerii klipart</a:t>
            </a:r>
            <a:endParaRPr lang="cs-CZ" sz="1400" dirty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2124</TotalTime>
  <Words>348</Words>
  <Application>Microsoft Office PowerPoint</Application>
  <PresentationFormat>Předvádění na obrazovce (4:3)</PresentationFormat>
  <Paragraphs>37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Anotace:</vt:lpstr>
      <vt:lpstr>70. a 80. léta v populární hudbě</vt:lpstr>
      <vt:lpstr>70. a 80. léta v populární hudbě</vt:lpstr>
      <vt:lpstr>70. a 80. léta v populární hudbě</vt:lpstr>
      <vt:lpstr>70. a 80. léta v populární hudbě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238</cp:revision>
  <dcterms:created xsi:type="dcterms:W3CDTF">2011-03-22T17:13:23Z</dcterms:created>
  <dcterms:modified xsi:type="dcterms:W3CDTF">2013-09-14T09:17:49Z</dcterms:modified>
</cp:coreProperties>
</file>