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440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5354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WgI1Ib4Hj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602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VY_32_INOVACE_30_18_HV9_Skála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19960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Katapult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359124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Katapultu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142976" y="428604"/>
            <a:ext cx="5857916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KATAPULT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Anotace: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Materiál seznamuje žáky s českou rockovou skupinou Katapult, jejich životem a dílem</a:t>
            </a:r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9. ročníku a je určen pro interaktivní tabuli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Katapult</a:t>
            </a:r>
            <a:b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( 1975 – současnost )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98" name="Picture 2" descr="http://www.popron.cz/fotocache/bigorig/2978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00808"/>
            <a:ext cx="4791075" cy="476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a dílo 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836712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Katapult </a:t>
            </a:r>
            <a:r>
              <a:rPr lang="cs-CZ" sz="2400" dirty="0" smtClean="0"/>
              <a:t>je rocková až </a:t>
            </a:r>
            <a:r>
              <a:rPr lang="cs-CZ" sz="2400" dirty="0" err="1" smtClean="0"/>
              <a:t>hard</a:t>
            </a:r>
            <a:r>
              <a:rPr lang="cs-CZ" sz="2400" dirty="0" smtClean="0"/>
              <a:t>-rocková skupina, která vznikla v roce 1975, jejím zakladatelem byl kytarista a zpěvák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Oldřich Říha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Druhým stálým členem Katapultu byl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Jiří Šindelář</a:t>
            </a:r>
            <a:r>
              <a:rPr lang="cs-CZ" sz="2400" dirty="0" smtClean="0"/>
              <a:t>, který měl přezdívku „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Dědek</a:t>
            </a:r>
            <a:r>
              <a:rPr lang="cs-CZ" sz="2400" dirty="0" smtClean="0"/>
              <a:t>“</a:t>
            </a:r>
            <a:endParaRPr lang="cs-CZ" sz="24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Původní název skupiny byl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Mahagon</a:t>
            </a:r>
            <a:r>
              <a:rPr lang="cs-CZ" sz="2400" dirty="0" smtClean="0"/>
              <a:t>, ta působila do roku 1974, pak přišel do skupiny bubeník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Anatoli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Kohout </a:t>
            </a:r>
            <a:r>
              <a:rPr lang="cs-CZ" sz="2400" dirty="0" smtClean="0"/>
              <a:t>a přinesl i název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Katapult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/>
              <a:t>- Katapult získal dvě ocenění </a:t>
            </a:r>
            <a:r>
              <a:rPr lang="cs-CZ" sz="2400" dirty="0" smtClean="0">
                <a:solidFill>
                  <a:srgbClr val="00B0F0"/>
                </a:solidFill>
              </a:rPr>
              <a:t>Zlatým slavíkem </a:t>
            </a:r>
            <a:r>
              <a:rPr lang="cs-CZ" sz="2400" dirty="0" smtClean="0"/>
              <a:t>a v roce 2007 byl </a:t>
            </a:r>
            <a:r>
              <a:rPr lang="cs-CZ" sz="2400" dirty="0" smtClean="0"/>
              <a:t>uveden do </a:t>
            </a:r>
            <a:r>
              <a:rPr lang="cs-CZ" sz="2400" dirty="0" smtClean="0">
                <a:solidFill>
                  <a:srgbClr val="00B0F0"/>
                </a:solidFill>
              </a:rPr>
              <a:t>Beatové síně slávy</a:t>
            </a:r>
            <a:endParaRPr lang="cs-CZ" sz="2400" dirty="0" smtClean="0">
              <a:solidFill>
                <a:srgbClr val="00B0F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>
                <a:solidFill>
                  <a:srgbClr val="00B0F0"/>
                </a:solidFill>
              </a:rPr>
              <a:t>Dílo</a:t>
            </a:r>
            <a:r>
              <a:rPr lang="cs-CZ" sz="2400" dirty="0" smtClean="0"/>
              <a:t>: </a:t>
            </a:r>
            <a:r>
              <a:rPr lang="cs-CZ" sz="2400" dirty="0" smtClean="0"/>
              <a:t>jejich diskografii tvoří více než 2 desítky desek (Katapult, 2006…)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Hudební ukázka</a:t>
            </a:r>
            <a:r>
              <a:rPr lang="cs-CZ" sz="2400" dirty="0" smtClean="0"/>
              <a:t>:</a:t>
            </a:r>
            <a:endParaRPr lang="cs-CZ" sz="2400" u="sng" dirty="0" smtClean="0">
              <a:solidFill>
                <a:srgbClr val="00B0F0"/>
              </a:solidFill>
            </a:endParaRPr>
          </a:p>
          <a:p>
            <a:r>
              <a:rPr lang="cs-CZ" sz="2400" dirty="0" smtClean="0"/>
              <a:t>                                   </a:t>
            </a:r>
            <a:r>
              <a:rPr lang="cs-CZ" sz="2400" dirty="0" smtClean="0">
                <a:solidFill>
                  <a:srgbClr val="00B0F0"/>
                </a:solidFill>
              </a:rPr>
              <a:t>                                      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3419872" y="5949280"/>
            <a:ext cx="2880320" cy="6926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Až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1. </a:t>
            </a:r>
            <a:r>
              <a:rPr lang="cs-CZ" sz="3200" dirty="0" smtClean="0"/>
              <a:t>Jak se původně skupina jmenovala?</a:t>
            </a:r>
            <a:endParaRPr lang="cs-CZ" sz="32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Mahagon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2. </a:t>
            </a:r>
            <a:r>
              <a:rPr lang="cs-CZ" sz="2800" dirty="0" smtClean="0">
                <a:solidFill>
                  <a:schemeClr val="tx1"/>
                </a:solidFill>
              </a:rPr>
              <a:t>Kolikrát získala skupina Zlatého slavíka?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2 krát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 a kol. </a:t>
            </a:r>
            <a:r>
              <a:rPr lang="cs-CZ" sz="1200" i="1" dirty="0" smtClean="0"/>
              <a:t>Hudební výchova pro 9. ročník základní školy</a:t>
            </a:r>
            <a:r>
              <a:rPr lang="cs-CZ" sz="1200" dirty="0" smtClean="0"/>
              <a:t>. Praha 2: pedagogické, 1998, ISBN 80-7235-012-9.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 smtClean="0"/>
              <a:t>AUTOR NEUVEDEN. </a:t>
            </a:r>
            <a:r>
              <a:rPr lang="cs-CZ" sz="1200" i="1" dirty="0" err="1" smtClean="0"/>
              <a:t>popron.cz</a:t>
            </a:r>
            <a:r>
              <a:rPr lang="cs-CZ" sz="1200" dirty="0" smtClean="0"/>
              <a:t> [online]. [cit. 12.9.2013]. Dostupný na WWW: http://www.</a:t>
            </a:r>
            <a:r>
              <a:rPr lang="cs-CZ" sz="1200" dirty="0" err="1" smtClean="0"/>
              <a:t>popron.cz</a:t>
            </a:r>
            <a:r>
              <a:rPr lang="cs-CZ" sz="1200" dirty="0" smtClean="0"/>
              <a:t>/</a:t>
            </a:r>
            <a:r>
              <a:rPr lang="cs-CZ" sz="1200" dirty="0" err="1" smtClean="0"/>
              <a:t>fotocache</a:t>
            </a:r>
            <a:r>
              <a:rPr lang="cs-CZ" sz="1200" dirty="0" smtClean="0"/>
              <a:t>/</a:t>
            </a:r>
            <a:r>
              <a:rPr lang="cs-CZ" sz="1200" dirty="0" err="1" smtClean="0"/>
              <a:t>bigorig</a:t>
            </a:r>
            <a:r>
              <a:rPr lang="cs-CZ" sz="1200" dirty="0" smtClean="0"/>
              <a:t>/297804.jpg </a:t>
            </a:r>
            <a:endParaRPr lang="cs-CZ" sz="1200" dirty="0" smtClean="0"/>
          </a:p>
          <a:p>
            <a:pPr marL="0" indent="0">
              <a:buNone/>
            </a:pPr>
            <a:endParaRPr lang="pl-PL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1707</TotalTime>
  <Words>238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Anotace:</vt:lpstr>
      <vt:lpstr>Katapult ( 1975 – současnost )</vt:lpstr>
      <vt:lpstr>Život a dílo </vt:lpstr>
      <vt:lpstr>Otázky a odpovědi</vt:lpstr>
      <vt:lpstr>Snímek 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177</cp:revision>
  <dcterms:created xsi:type="dcterms:W3CDTF">2011-03-22T17:13:23Z</dcterms:created>
  <dcterms:modified xsi:type="dcterms:W3CDTF">2013-09-12T07:21:31Z</dcterms:modified>
</cp:coreProperties>
</file>