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3" r:id="rId6"/>
    <p:sldId id="264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BEEC"/>
    <a:srgbClr val="CC00CC"/>
    <a:srgbClr val="FF6600"/>
    <a:srgbClr val="336600"/>
    <a:srgbClr val="800080"/>
    <a:srgbClr val="0099FF"/>
    <a:srgbClr val="FF9900"/>
    <a:srgbClr val="00CC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8CA109-33B0-4A50-8F3B-5F6934946377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08ECCE3-3359-4523-94C3-3802848CFEEA}">
      <dgm:prSet phldrT="[Text]" custT="1"/>
      <dgm:spPr/>
      <dgm:t>
        <a:bodyPr/>
        <a:lstStyle/>
        <a:p>
          <a:endParaRPr lang="cs-CZ" sz="3200" b="1" dirty="0"/>
        </a:p>
      </dgm:t>
    </dgm:pt>
    <dgm:pt modelId="{536A479C-826C-4A37-A836-1918D5CE88DC}" type="parTrans" cxnId="{9D00A8AC-2C45-4B35-B726-7861F924DA7E}">
      <dgm:prSet/>
      <dgm:spPr/>
      <dgm:t>
        <a:bodyPr/>
        <a:lstStyle/>
        <a:p>
          <a:endParaRPr lang="cs-CZ"/>
        </a:p>
      </dgm:t>
    </dgm:pt>
    <dgm:pt modelId="{C67E5CF3-DECB-4F26-BBDA-081FD1137A20}" type="sibTrans" cxnId="{9D00A8AC-2C45-4B35-B726-7861F924DA7E}">
      <dgm:prSet/>
      <dgm:spPr/>
      <dgm:t>
        <a:bodyPr/>
        <a:lstStyle/>
        <a:p>
          <a:endParaRPr lang="cs-CZ"/>
        </a:p>
      </dgm:t>
    </dgm:pt>
    <dgm:pt modelId="{2A45B768-2DE2-4B1E-B7F5-3492D0AFFAC6}">
      <dgm:prSet phldrT="[Text]"/>
      <dgm:spPr/>
      <dgm:t>
        <a:bodyPr/>
        <a:lstStyle/>
        <a:p>
          <a:r>
            <a:rPr lang="cs-CZ" dirty="0" smtClean="0"/>
            <a:t>U</a:t>
          </a:r>
          <a:endParaRPr lang="cs-CZ" dirty="0"/>
        </a:p>
      </dgm:t>
    </dgm:pt>
    <dgm:pt modelId="{88794A31-AD29-473B-9FA8-2DEF8ECFD812}" type="parTrans" cxnId="{4CB6657F-2DEB-40D9-BA23-2373D0B67E53}">
      <dgm:prSet/>
      <dgm:spPr/>
      <dgm:t>
        <a:bodyPr/>
        <a:lstStyle/>
        <a:p>
          <a:endParaRPr lang="cs-CZ"/>
        </a:p>
      </dgm:t>
    </dgm:pt>
    <dgm:pt modelId="{40110BA0-56D7-4BE6-92D8-DF55AC480C29}" type="sibTrans" cxnId="{4CB6657F-2DEB-40D9-BA23-2373D0B67E53}">
      <dgm:prSet/>
      <dgm:spPr/>
      <dgm:t>
        <a:bodyPr/>
        <a:lstStyle/>
        <a:p>
          <a:endParaRPr lang="cs-CZ"/>
        </a:p>
      </dgm:t>
    </dgm:pt>
    <dgm:pt modelId="{130DCD42-A018-41B0-B07B-294B8EF745AF}">
      <dgm:prSet phldrT="[Text]" custT="1"/>
      <dgm:spPr/>
      <dgm:t>
        <a:bodyPr/>
        <a:lstStyle/>
        <a:p>
          <a:r>
            <a:rPr lang="cs-CZ" sz="3200" b="1" dirty="0" smtClean="0"/>
            <a:t>O</a:t>
          </a:r>
          <a:endParaRPr lang="cs-CZ" sz="3200" b="1" dirty="0"/>
        </a:p>
      </dgm:t>
    </dgm:pt>
    <dgm:pt modelId="{3AD43FB2-C1D8-434B-9998-488D4C5EEF89}" type="parTrans" cxnId="{B485021C-F05A-4B22-B8D6-E22E4770BBBA}">
      <dgm:prSet/>
      <dgm:spPr/>
      <dgm:t>
        <a:bodyPr/>
        <a:lstStyle/>
        <a:p>
          <a:endParaRPr lang="cs-CZ"/>
        </a:p>
      </dgm:t>
    </dgm:pt>
    <dgm:pt modelId="{4F136A45-70EC-438F-9DB7-407FA2AEB44B}" type="sibTrans" cxnId="{B485021C-F05A-4B22-B8D6-E22E4770BBBA}">
      <dgm:prSet/>
      <dgm:spPr/>
      <dgm:t>
        <a:bodyPr/>
        <a:lstStyle/>
        <a:p>
          <a:endParaRPr lang="cs-CZ"/>
        </a:p>
      </dgm:t>
    </dgm:pt>
    <dgm:pt modelId="{4E9BEC11-EBB2-4B60-87AD-BDDC14DDDC38}">
      <dgm:prSet phldrT="[Text]"/>
      <dgm:spPr/>
      <dgm:t>
        <a:bodyPr/>
        <a:lstStyle/>
        <a:p>
          <a:r>
            <a:rPr lang="cs-CZ" dirty="0" smtClean="0"/>
            <a:t>Ř</a:t>
          </a:r>
          <a:endParaRPr lang="cs-CZ" dirty="0"/>
        </a:p>
      </dgm:t>
    </dgm:pt>
    <dgm:pt modelId="{658CD3D3-756A-413F-B3C1-A96679541090}" type="parTrans" cxnId="{D139BEDC-14A2-49F9-9612-3F7EF806D5A2}">
      <dgm:prSet/>
      <dgm:spPr/>
      <dgm:t>
        <a:bodyPr/>
        <a:lstStyle/>
        <a:p>
          <a:endParaRPr lang="cs-CZ"/>
        </a:p>
      </dgm:t>
    </dgm:pt>
    <dgm:pt modelId="{E617D25C-5288-4A24-BD82-2915F39A4775}" type="sibTrans" cxnId="{D139BEDC-14A2-49F9-9612-3F7EF806D5A2}">
      <dgm:prSet/>
      <dgm:spPr/>
      <dgm:t>
        <a:bodyPr/>
        <a:lstStyle/>
        <a:p>
          <a:endParaRPr lang="cs-CZ"/>
        </a:p>
      </dgm:t>
    </dgm:pt>
    <dgm:pt modelId="{7CA26EC3-49E0-46A2-967C-349CBDD8CD4E}">
      <dgm:prSet phldrT="[Text]"/>
      <dgm:spPr/>
      <dgm:t>
        <a:bodyPr/>
        <a:lstStyle/>
        <a:p>
          <a:r>
            <a:rPr lang="cs-CZ" dirty="0" smtClean="0"/>
            <a:t>M</a:t>
          </a:r>
          <a:endParaRPr lang="cs-CZ" dirty="0"/>
        </a:p>
      </dgm:t>
    </dgm:pt>
    <dgm:pt modelId="{D13E561B-E7A3-4610-B465-F0E848945AB0}" type="parTrans" cxnId="{9E16582C-0F42-4AE8-A3D6-F8CF3D453F7D}">
      <dgm:prSet/>
      <dgm:spPr/>
      <dgm:t>
        <a:bodyPr/>
        <a:lstStyle/>
        <a:p>
          <a:endParaRPr lang="cs-CZ"/>
        </a:p>
      </dgm:t>
    </dgm:pt>
    <dgm:pt modelId="{BF6EE7EB-D637-408C-9AFB-42728737EC6F}" type="sibTrans" cxnId="{9E16582C-0F42-4AE8-A3D6-F8CF3D453F7D}">
      <dgm:prSet/>
      <dgm:spPr/>
      <dgm:t>
        <a:bodyPr/>
        <a:lstStyle/>
        <a:p>
          <a:endParaRPr lang="cs-CZ"/>
        </a:p>
      </dgm:t>
    </dgm:pt>
    <dgm:pt modelId="{9959A09D-BA53-4945-86CA-52F518572C67}">
      <dgm:prSet phldrT="[Text]"/>
      <dgm:spPr/>
      <dgm:t>
        <a:bodyPr/>
        <a:lstStyle/>
        <a:p>
          <a:r>
            <a:rPr lang="cs-CZ" dirty="0" smtClean="0"/>
            <a:t>I</a:t>
          </a:r>
          <a:endParaRPr lang="cs-CZ" dirty="0"/>
        </a:p>
      </dgm:t>
    </dgm:pt>
    <dgm:pt modelId="{FA4C3458-38DE-4D91-AE1B-C3D997C52A89}" type="parTrans" cxnId="{D0B68A5B-8B7F-4F9C-BFD2-9703C0424DC5}">
      <dgm:prSet/>
      <dgm:spPr/>
      <dgm:t>
        <a:bodyPr/>
        <a:lstStyle/>
        <a:p>
          <a:endParaRPr lang="cs-CZ"/>
        </a:p>
      </dgm:t>
    </dgm:pt>
    <dgm:pt modelId="{9C033CD3-02E5-49C3-8612-382B516BF23C}" type="sibTrans" cxnId="{D0B68A5B-8B7F-4F9C-BFD2-9703C0424DC5}">
      <dgm:prSet/>
      <dgm:spPr/>
      <dgm:t>
        <a:bodyPr/>
        <a:lstStyle/>
        <a:p>
          <a:endParaRPr lang="cs-CZ"/>
        </a:p>
      </dgm:t>
    </dgm:pt>
    <dgm:pt modelId="{FE5F87DC-66EF-415A-B9A1-CD857E13749C}">
      <dgm:prSet phldrT="[Text]"/>
      <dgm:spPr/>
      <dgm:t>
        <a:bodyPr/>
        <a:lstStyle/>
        <a:p>
          <a:r>
            <a:rPr lang="cs-CZ" dirty="0" smtClean="0"/>
            <a:t>K</a:t>
          </a:r>
          <a:endParaRPr lang="cs-CZ" dirty="0"/>
        </a:p>
      </dgm:t>
    </dgm:pt>
    <dgm:pt modelId="{90F09E31-4846-4489-8232-26258F5A57DB}" type="parTrans" cxnId="{F4E924DE-975E-4307-A7E4-4C76B9C57777}">
      <dgm:prSet/>
      <dgm:spPr/>
    </dgm:pt>
    <dgm:pt modelId="{920A0DFF-F069-423F-B1FC-999B4E3406BE}" type="sibTrans" cxnId="{F4E924DE-975E-4307-A7E4-4C76B9C57777}">
      <dgm:prSet/>
      <dgm:spPr/>
    </dgm:pt>
    <dgm:pt modelId="{C290EC45-A042-4799-A6DC-BD263DCE5FBA}" type="pres">
      <dgm:prSet presAssocID="{DD8CA109-33B0-4A50-8F3B-5F693494637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085D42E-E8A2-495B-B087-88F48C0527D5}" type="pres">
      <dgm:prSet presAssocID="{208ECCE3-3359-4523-94C3-3802848CFEEA}" presName="centerShape" presStyleLbl="node0" presStyleIdx="0" presStyleCnt="1"/>
      <dgm:spPr/>
      <dgm:t>
        <a:bodyPr/>
        <a:lstStyle/>
        <a:p>
          <a:endParaRPr lang="cs-CZ"/>
        </a:p>
      </dgm:t>
    </dgm:pt>
    <dgm:pt modelId="{55879473-B6CF-47AC-B777-2CD9BFF3627C}" type="pres">
      <dgm:prSet presAssocID="{2A45B768-2DE2-4B1E-B7F5-3492D0AFFAC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623078-CC26-4435-8B02-B21161C852B7}" type="pres">
      <dgm:prSet presAssocID="{2A45B768-2DE2-4B1E-B7F5-3492D0AFFAC6}" presName="dummy" presStyleCnt="0"/>
      <dgm:spPr/>
    </dgm:pt>
    <dgm:pt modelId="{FAC8D658-6D93-487B-A305-2BCCD76CA1A0}" type="pres">
      <dgm:prSet presAssocID="{40110BA0-56D7-4BE6-92D8-DF55AC480C29}" presName="sibTrans" presStyleLbl="sibTrans2D1" presStyleIdx="0" presStyleCnt="6"/>
      <dgm:spPr/>
      <dgm:t>
        <a:bodyPr/>
        <a:lstStyle/>
        <a:p>
          <a:endParaRPr lang="cs-CZ"/>
        </a:p>
      </dgm:t>
    </dgm:pt>
    <dgm:pt modelId="{08B2C537-58DD-4C29-B268-10B8488AE013}" type="pres">
      <dgm:prSet presAssocID="{FE5F87DC-66EF-415A-B9A1-CD857E13749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7DE23E-B3C1-451F-BC68-547569640B62}" type="pres">
      <dgm:prSet presAssocID="{FE5F87DC-66EF-415A-B9A1-CD857E13749C}" presName="dummy" presStyleCnt="0"/>
      <dgm:spPr/>
    </dgm:pt>
    <dgm:pt modelId="{A67DC1E4-AA13-4ECA-BE62-E89B6706A173}" type="pres">
      <dgm:prSet presAssocID="{920A0DFF-F069-423F-B1FC-999B4E3406BE}" presName="sibTrans" presStyleLbl="sibTrans2D1" presStyleIdx="1" presStyleCnt="6"/>
      <dgm:spPr/>
    </dgm:pt>
    <dgm:pt modelId="{0B97AA59-5D9E-4CEA-B3C8-4CF8798D9D95}" type="pres">
      <dgm:prSet presAssocID="{130DCD42-A018-41B0-B07B-294B8EF745AF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13A184-58CF-4C8A-B08F-5D436A840E12}" type="pres">
      <dgm:prSet presAssocID="{130DCD42-A018-41B0-B07B-294B8EF745AF}" presName="dummy" presStyleCnt="0"/>
      <dgm:spPr/>
    </dgm:pt>
    <dgm:pt modelId="{D48C8AA7-56A6-4B7F-BCA1-FEE104AC8925}" type="pres">
      <dgm:prSet presAssocID="{4F136A45-70EC-438F-9DB7-407FA2AEB44B}" presName="sibTrans" presStyleLbl="sibTrans2D1" presStyleIdx="2" presStyleCnt="6"/>
      <dgm:spPr/>
      <dgm:t>
        <a:bodyPr/>
        <a:lstStyle/>
        <a:p>
          <a:endParaRPr lang="cs-CZ"/>
        </a:p>
      </dgm:t>
    </dgm:pt>
    <dgm:pt modelId="{EB987874-B536-42CE-A031-E9342090F391}" type="pres">
      <dgm:prSet presAssocID="{4E9BEC11-EBB2-4B60-87AD-BDDC14DDDC3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3D916B-9B3E-4732-BF4C-1721122FAE87}" type="pres">
      <dgm:prSet presAssocID="{4E9BEC11-EBB2-4B60-87AD-BDDC14DDDC38}" presName="dummy" presStyleCnt="0"/>
      <dgm:spPr/>
    </dgm:pt>
    <dgm:pt modelId="{F4CDBBA0-DB2A-418D-BC13-FF22FBDF3727}" type="pres">
      <dgm:prSet presAssocID="{E617D25C-5288-4A24-BD82-2915F39A4775}" presName="sibTrans" presStyleLbl="sibTrans2D1" presStyleIdx="3" presStyleCnt="6"/>
      <dgm:spPr/>
      <dgm:t>
        <a:bodyPr/>
        <a:lstStyle/>
        <a:p>
          <a:endParaRPr lang="cs-CZ"/>
        </a:p>
      </dgm:t>
    </dgm:pt>
    <dgm:pt modelId="{6A22AB2A-54C7-48AF-A28E-16394CE83582}" type="pres">
      <dgm:prSet presAssocID="{7CA26EC3-49E0-46A2-967C-349CBDD8CD4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FA6BF3-ADBF-42B4-946D-30B4569CE67F}" type="pres">
      <dgm:prSet presAssocID="{7CA26EC3-49E0-46A2-967C-349CBDD8CD4E}" presName="dummy" presStyleCnt="0"/>
      <dgm:spPr/>
    </dgm:pt>
    <dgm:pt modelId="{52D044D0-06AA-4EBE-BB5F-CCBA5E3D855D}" type="pres">
      <dgm:prSet presAssocID="{BF6EE7EB-D637-408C-9AFB-42728737EC6F}" presName="sibTrans" presStyleLbl="sibTrans2D1" presStyleIdx="4" presStyleCnt="6"/>
      <dgm:spPr/>
      <dgm:t>
        <a:bodyPr/>
        <a:lstStyle/>
        <a:p>
          <a:endParaRPr lang="cs-CZ"/>
        </a:p>
      </dgm:t>
    </dgm:pt>
    <dgm:pt modelId="{DB9EECAC-AA92-4443-BF5D-026B86EE3713}" type="pres">
      <dgm:prSet presAssocID="{9959A09D-BA53-4945-86CA-52F518572C6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65478C-6A60-401B-B13E-55FD7E0105D7}" type="pres">
      <dgm:prSet presAssocID="{9959A09D-BA53-4945-86CA-52F518572C67}" presName="dummy" presStyleCnt="0"/>
      <dgm:spPr/>
    </dgm:pt>
    <dgm:pt modelId="{B33C09B1-00D7-4588-8C53-76FB67A3AEDC}" type="pres">
      <dgm:prSet presAssocID="{9C033CD3-02E5-49C3-8612-382B516BF23C}" presName="sibTrans" presStyleLbl="sibTrans2D1" presStyleIdx="5" presStyleCnt="6"/>
      <dgm:spPr/>
      <dgm:t>
        <a:bodyPr/>
        <a:lstStyle/>
        <a:p>
          <a:endParaRPr lang="cs-CZ"/>
        </a:p>
      </dgm:t>
    </dgm:pt>
  </dgm:ptLst>
  <dgm:cxnLst>
    <dgm:cxn modelId="{FADA78FA-9BCF-460C-8678-7D5854276103}" type="presOf" srcId="{7CA26EC3-49E0-46A2-967C-349CBDD8CD4E}" destId="{6A22AB2A-54C7-48AF-A28E-16394CE83582}" srcOrd="0" destOrd="0" presId="urn:microsoft.com/office/officeart/2005/8/layout/radial6"/>
    <dgm:cxn modelId="{BF2F8B9C-1ECF-4173-9236-680EE810FCCB}" type="presOf" srcId="{FE5F87DC-66EF-415A-B9A1-CD857E13749C}" destId="{08B2C537-58DD-4C29-B268-10B8488AE013}" srcOrd="0" destOrd="0" presId="urn:microsoft.com/office/officeart/2005/8/layout/radial6"/>
    <dgm:cxn modelId="{4CB6657F-2DEB-40D9-BA23-2373D0B67E53}" srcId="{208ECCE3-3359-4523-94C3-3802848CFEEA}" destId="{2A45B768-2DE2-4B1E-B7F5-3492D0AFFAC6}" srcOrd="0" destOrd="0" parTransId="{88794A31-AD29-473B-9FA8-2DEF8ECFD812}" sibTransId="{40110BA0-56D7-4BE6-92D8-DF55AC480C29}"/>
    <dgm:cxn modelId="{1A1016F0-B253-4ABC-8421-05DE8C276CF8}" type="presOf" srcId="{DD8CA109-33B0-4A50-8F3B-5F6934946377}" destId="{C290EC45-A042-4799-A6DC-BD263DCE5FBA}" srcOrd="0" destOrd="0" presId="urn:microsoft.com/office/officeart/2005/8/layout/radial6"/>
    <dgm:cxn modelId="{6023164F-5042-49AC-92AC-7C464B959286}" type="presOf" srcId="{BF6EE7EB-D637-408C-9AFB-42728737EC6F}" destId="{52D044D0-06AA-4EBE-BB5F-CCBA5E3D855D}" srcOrd="0" destOrd="0" presId="urn:microsoft.com/office/officeart/2005/8/layout/radial6"/>
    <dgm:cxn modelId="{E6F0C073-84AC-43FD-B019-03D900969116}" type="presOf" srcId="{208ECCE3-3359-4523-94C3-3802848CFEEA}" destId="{E085D42E-E8A2-495B-B087-88F48C0527D5}" srcOrd="0" destOrd="0" presId="urn:microsoft.com/office/officeart/2005/8/layout/radial6"/>
    <dgm:cxn modelId="{B7EBAB98-575F-4E0D-9EC9-513B0146245F}" type="presOf" srcId="{40110BA0-56D7-4BE6-92D8-DF55AC480C29}" destId="{FAC8D658-6D93-487B-A305-2BCCD76CA1A0}" srcOrd="0" destOrd="0" presId="urn:microsoft.com/office/officeart/2005/8/layout/radial6"/>
    <dgm:cxn modelId="{B485021C-F05A-4B22-B8D6-E22E4770BBBA}" srcId="{208ECCE3-3359-4523-94C3-3802848CFEEA}" destId="{130DCD42-A018-41B0-B07B-294B8EF745AF}" srcOrd="2" destOrd="0" parTransId="{3AD43FB2-C1D8-434B-9998-488D4C5EEF89}" sibTransId="{4F136A45-70EC-438F-9DB7-407FA2AEB44B}"/>
    <dgm:cxn modelId="{4B536669-FBBF-4DFC-BE9D-7952B44E22E2}" type="presOf" srcId="{9959A09D-BA53-4945-86CA-52F518572C67}" destId="{DB9EECAC-AA92-4443-BF5D-026B86EE3713}" srcOrd="0" destOrd="0" presId="urn:microsoft.com/office/officeart/2005/8/layout/radial6"/>
    <dgm:cxn modelId="{EA7A7C93-777C-4F95-9DA0-A59CEA3265E7}" type="presOf" srcId="{E617D25C-5288-4A24-BD82-2915F39A4775}" destId="{F4CDBBA0-DB2A-418D-BC13-FF22FBDF3727}" srcOrd="0" destOrd="0" presId="urn:microsoft.com/office/officeart/2005/8/layout/radial6"/>
    <dgm:cxn modelId="{BF915D53-91E4-4DF7-BABD-5220AF352DF5}" type="presOf" srcId="{4E9BEC11-EBB2-4B60-87AD-BDDC14DDDC38}" destId="{EB987874-B536-42CE-A031-E9342090F391}" srcOrd="0" destOrd="0" presId="urn:microsoft.com/office/officeart/2005/8/layout/radial6"/>
    <dgm:cxn modelId="{9E16582C-0F42-4AE8-A3D6-F8CF3D453F7D}" srcId="{208ECCE3-3359-4523-94C3-3802848CFEEA}" destId="{7CA26EC3-49E0-46A2-967C-349CBDD8CD4E}" srcOrd="4" destOrd="0" parTransId="{D13E561B-E7A3-4610-B465-F0E848945AB0}" sibTransId="{BF6EE7EB-D637-408C-9AFB-42728737EC6F}"/>
    <dgm:cxn modelId="{23F4DB44-B243-4CA7-A52F-68A41A80C2E8}" type="presOf" srcId="{2A45B768-2DE2-4B1E-B7F5-3492D0AFFAC6}" destId="{55879473-B6CF-47AC-B777-2CD9BFF3627C}" srcOrd="0" destOrd="0" presId="urn:microsoft.com/office/officeart/2005/8/layout/radial6"/>
    <dgm:cxn modelId="{D139BEDC-14A2-49F9-9612-3F7EF806D5A2}" srcId="{208ECCE3-3359-4523-94C3-3802848CFEEA}" destId="{4E9BEC11-EBB2-4B60-87AD-BDDC14DDDC38}" srcOrd="3" destOrd="0" parTransId="{658CD3D3-756A-413F-B3C1-A96679541090}" sibTransId="{E617D25C-5288-4A24-BD82-2915F39A4775}"/>
    <dgm:cxn modelId="{DA471471-F694-4F82-9A39-089A8D5D9899}" type="presOf" srcId="{4F136A45-70EC-438F-9DB7-407FA2AEB44B}" destId="{D48C8AA7-56A6-4B7F-BCA1-FEE104AC8925}" srcOrd="0" destOrd="0" presId="urn:microsoft.com/office/officeart/2005/8/layout/radial6"/>
    <dgm:cxn modelId="{EFFC5C2D-BB43-4CC7-A2F7-CE5B3D925F2E}" type="presOf" srcId="{9C033CD3-02E5-49C3-8612-382B516BF23C}" destId="{B33C09B1-00D7-4588-8C53-76FB67A3AEDC}" srcOrd="0" destOrd="0" presId="urn:microsoft.com/office/officeart/2005/8/layout/radial6"/>
    <dgm:cxn modelId="{F4E924DE-975E-4307-A7E4-4C76B9C57777}" srcId="{208ECCE3-3359-4523-94C3-3802848CFEEA}" destId="{FE5F87DC-66EF-415A-B9A1-CD857E13749C}" srcOrd="1" destOrd="0" parTransId="{90F09E31-4846-4489-8232-26258F5A57DB}" sibTransId="{920A0DFF-F069-423F-B1FC-999B4E3406BE}"/>
    <dgm:cxn modelId="{651ECB0B-D821-4255-A925-020E569F9E7F}" type="presOf" srcId="{920A0DFF-F069-423F-B1FC-999B4E3406BE}" destId="{A67DC1E4-AA13-4ECA-BE62-E89B6706A173}" srcOrd="0" destOrd="0" presId="urn:microsoft.com/office/officeart/2005/8/layout/radial6"/>
    <dgm:cxn modelId="{3CC68853-E780-4F49-98EF-C5878DCBD11C}" type="presOf" srcId="{130DCD42-A018-41B0-B07B-294B8EF745AF}" destId="{0B97AA59-5D9E-4CEA-B3C8-4CF8798D9D95}" srcOrd="0" destOrd="0" presId="urn:microsoft.com/office/officeart/2005/8/layout/radial6"/>
    <dgm:cxn modelId="{D0B68A5B-8B7F-4F9C-BFD2-9703C0424DC5}" srcId="{208ECCE3-3359-4523-94C3-3802848CFEEA}" destId="{9959A09D-BA53-4945-86CA-52F518572C67}" srcOrd="5" destOrd="0" parTransId="{FA4C3458-38DE-4D91-AE1B-C3D997C52A89}" sibTransId="{9C033CD3-02E5-49C3-8612-382B516BF23C}"/>
    <dgm:cxn modelId="{9D00A8AC-2C45-4B35-B726-7861F924DA7E}" srcId="{DD8CA109-33B0-4A50-8F3B-5F6934946377}" destId="{208ECCE3-3359-4523-94C3-3802848CFEEA}" srcOrd="0" destOrd="0" parTransId="{536A479C-826C-4A37-A836-1918D5CE88DC}" sibTransId="{C67E5CF3-DECB-4F26-BBDA-081FD1137A20}"/>
    <dgm:cxn modelId="{DB091D9C-16F0-4DC2-B064-0F00F9327055}" type="presParOf" srcId="{C290EC45-A042-4799-A6DC-BD263DCE5FBA}" destId="{E085D42E-E8A2-495B-B087-88F48C0527D5}" srcOrd="0" destOrd="0" presId="urn:microsoft.com/office/officeart/2005/8/layout/radial6"/>
    <dgm:cxn modelId="{0F882229-B0CD-4D58-889F-C644E9603675}" type="presParOf" srcId="{C290EC45-A042-4799-A6DC-BD263DCE5FBA}" destId="{55879473-B6CF-47AC-B777-2CD9BFF3627C}" srcOrd="1" destOrd="0" presId="urn:microsoft.com/office/officeart/2005/8/layout/radial6"/>
    <dgm:cxn modelId="{324BB2CE-730F-495F-8DFA-4AF837A1E872}" type="presParOf" srcId="{C290EC45-A042-4799-A6DC-BD263DCE5FBA}" destId="{43623078-CC26-4435-8B02-B21161C852B7}" srcOrd="2" destOrd="0" presId="urn:microsoft.com/office/officeart/2005/8/layout/radial6"/>
    <dgm:cxn modelId="{224D6686-D852-4B50-A43C-2F09AD78DF60}" type="presParOf" srcId="{C290EC45-A042-4799-A6DC-BD263DCE5FBA}" destId="{FAC8D658-6D93-487B-A305-2BCCD76CA1A0}" srcOrd="3" destOrd="0" presId="urn:microsoft.com/office/officeart/2005/8/layout/radial6"/>
    <dgm:cxn modelId="{B530AF25-7B50-43DB-8972-9225AD6527EE}" type="presParOf" srcId="{C290EC45-A042-4799-A6DC-BD263DCE5FBA}" destId="{08B2C537-58DD-4C29-B268-10B8488AE013}" srcOrd="4" destOrd="0" presId="urn:microsoft.com/office/officeart/2005/8/layout/radial6"/>
    <dgm:cxn modelId="{8BA1D4FA-BC25-455D-AF0A-8DD988F69B84}" type="presParOf" srcId="{C290EC45-A042-4799-A6DC-BD263DCE5FBA}" destId="{707DE23E-B3C1-451F-BC68-547569640B62}" srcOrd="5" destOrd="0" presId="urn:microsoft.com/office/officeart/2005/8/layout/radial6"/>
    <dgm:cxn modelId="{F1046BDB-6C4A-4F03-895E-6043CE4B4DFA}" type="presParOf" srcId="{C290EC45-A042-4799-A6DC-BD263DCE5FBA}" destId="{A67DC1E4-AA13-4ECA-BE62-E89B6706A173}" srcOrd="6" destOrd="0" presId="urn:microsoft.com/office/officeart/2005/8/layout/radial6"/>
    <dgm:cxn modelId="{72D9438D-F5EF-420B-8F53-3FE109CA8E91}" type="presParOf" srcId="{C290EC45-A042-4799-A6DC-BD263DCE5FBA}" destId="{0B97AA59-5D9E-4CEA-B3C8-4CF8798D9D95}" srcOrd="7" destOrd="0" presId="urn:microsoft.com/office/officeart/2005/8/layout/radial6"/>
    <dgm:cxn modelId="{5EB8BA23-82BD-4A44-AB4F-F0374A9C829D}" type="presParOf" srcId="{C290EC45-A042-4799-A6DC-BD263DCE5FBA}" destId="{BF13A184-58CF-4C8A-B08F-5D436A840E12}" srcOrd="8" destOrd="0" presId="urn:microsoft.com/office/officeart/2005/8/layout/radial6"/>
    <dgm:cxn modelId="{C21ADF26-B0B6-48FB-9FEB-C635EDFA2E77}" type="presParOf" srcId="{C290EC45-A042-4799-A6DC-BD263DCE5FBA}" destId="{D48C8AA7-56A6-4B7F-BCA1-FEE104AC8925}" srcOrd="9" destOrd="0" presId="urn:microsoft.com/office/officeart/2005/8/layout/radial6"/>
    <dgm:cxn modelId="{F268F64E-F464-4DE3-883C-9F68E701911F}" type="presParOf" srcId="{C290EC45-A042-4799-A6DC-BD263DCE5FBA}" destId="{EB987874-B536-42CE-A031-E9342090F391}" srcOrd="10" destOrd="0" presId="urn:microsoft.com/office/officeart/2005/8/layout/radial6"/>
    <dgm:cxn modelId="{73251788-5575-4538-A2FC-528D38F9DE89}" type="presParOf" srcId="{C290EC45-A042-4799-A6DC-BD263DCE5FBA}" destId="{153D916B-9B3E-4732-BF4C-1721122FAE87}" srcOrd="11" destOrd="0" presId="urn:microsoft.com/office/officeart/2005/8/layout/radial6"/>
    <dgm:cxn modelId="{D78A306D-8B2A-47C6-B058-B22F116AC7A9}" type="presParOf" srcId="{C290EC45-A042-4799-A6DC-BD263DCE5FBA}" destId="{F4CDBBA0-DB2A-418D-BC13-FF22FBDF3727}" srcOrd="12" destOrd="0" presId="urn:microsoft.com/office/officeart/2005/8/layout/radial6"/>
    <dgm:cxn modelId="{9B77919C-EE65-4251-B22A-19727AD1484A}" type="presParOf" srcId="{C290EC45-A042-4799-A6DC-BD263DCE5FBA}" destId="{6A22AB2A-54C7-48AF-A28E-16394CE83582}" srcOrd="13" destOrd="0" presId="urn:microsoft.com/office/officeart/2005/8/layout/radial6"/>
    <dgm:cxn modelId="{11E7B166-EF29-4CD2-87A3-3C3CBBF18852}" type="presParOf" srcId="{C290EC45-A042-4799-A6DC-BD263DCE5FBA}" destId="{17FA6BF3-ADBF-42B4-946D-30B4569CE67F}" srcOrd="14" destOrd="0" presId="urn:microsoft.com/office/officeart/2005/8/layout/radial6"/>
    <dgm:cxn modelId="{BB1BDF2E-3ADD-4193-8216-F1D6AA24F4F1}" type="presParOf" srcId="{C290EC45-A042-4799-A6DC-BD263DCE5FBA}" destId="{52D044D0-06AA-4EBE-BB5F-CCBA5E3D855D}" srcOrd="15" destOrd="0" presId="urn:microsoft.com/office/officeart/2005/8/layout/radial6"/>
    <dgm:cxn modelId="{F8B25637-30FE-468D-A668-278CD73B56AA}" type="presParOf" srcId="{C290EC45-A042-4799-A6DC-BD263DCE5FBA}" destId="{DB9EECAC-AA92-4443-BF5D-026B86EE3713}" srcOrd="16" destOrd="0" presId="urn:microsoft.com/office/officeart/2005/8/layout/radial6"/>
    <dgm:cxn modelId="{81BD6671-2B21-4589-A2E4-03EF0C53311D}" type="presParOf" srcId="{C290EC45-A042-4799-A6DC-BD263DCE5FBA}" destId="{2765478C-6A60-401B-B13E-55FD7E0105D7}" srcOrd="17" destOrd="0" presId="urn:microsoft.com/office/officeart/2005/8/layout/radial6"/>
    <dgm:cxn modelId="{D4B42FF5-6354-41ED-B0CC-6BC3987D182F}" type="presParOf" srcId="{C290EC45-A042-4799-A6DC-BD263DCE5FBA}" destId="{B33C09B1-00D7-4588-8C53-76FB67A3AEDC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7525C5-FBF7-43C1-AFA3-1465653D9339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80200CD-B9A1-496C-89C6-ED5F42EC484E}">
      <dgm:prSet phldrT="[Text]" custT="1"/>
      <dgm:spPr/>
      <dgm:t>
        <a:bodyPr/>
        <a:lstStyle/>
        <a:p>
          <a:endParaRPr lang="cs-CZ" sz="3200" b="1" dirty="0"/>
        </a:p>
      </dgm:t>
    </dgm:pt>
    <dgm:pt modelId="{9399600D-3D00-4AB9-8B85-F37617468716}" type="parTrans" cxnId="{5910D683-EB9B-4326-97AE-C3A396D71060}">
      <dgm:prSet/>
      <dgm:spPr/>
      <dgm:t>
        <a:bodyPr/>
        <a:lstStyle/>
        <a:p>
          <a:endParaRPr lang="cs-CZ"/>
        </a:p>
      </dgm:t>
    </dgm:pt>
    <dgm:pt modelId="{5A838A1F-C514-4AAD-BFE3-DD12B8AB9736}" type="sibTrans" cxnId="{5910D683-EB9B-4326-97AE-C3A396D71060}">
      <dgm:prSet/>
      <dgm:spPr/>
      <dgm:t>
        <a:bodyPr/>
        <a:lstStyle/>
        <a:p>
          <a:endParaRPr lang="cs-CZ"/>
        </a:p>
      </dgm:t>
    </dgm:pt>
    <dgm:pt modelId="{38EF6585-416C-4F03-8FEF-D46ECAA6D90C}">
      <dgm:prSet phldrT="[Text]"/>
      <dgm:spPr/>
      <dgm:t>
        <a:bodyPr/>
        <a:lstStyle/>
        <a:p>
          <a:r>
            <a:rPr lang="cs-CZ" b="1" dirty="0" smtClean="0"/>
            <a:t>E</a:t>
          </a:r>
          <a:endParaRPr lang="cs-CZ" b="1" dirty="0"/>
        </a:p>
      </dgm:t>
    </dgm:pt>
    <dgm:pt modelId="{DD997B5D-1E34-480F-A722-83B5EACB2A60}" type="parTrans" cxnId="{693830B4-FB6E-4ED5-AB3B-77B6635A164F}">
      <dgm:prSet/>
      <dgm:spPr/>
      <dgm:t>
        <a:bodyPr/>
        <a:lstStyle/>
        <a:p>
          <a:endParaRPr lang="cs-CZ"/>
        </a:p>
      </dgm:t>
    </dgm:pt>
    <dgm:pt modelId="{D1298F02-1029-4D23-8025-10FD6CC65310}" type="sibTrans" cxnId="{693830B4-FB6E-4ED5-AB3B-77B6635A164F}">
      <dgm:prSet/>
      <dgm:spPr/>
      <dgm:t>
        <a:bodyPr/>
        <a:lstStyle/>
        <a:p>
          <a:endParaRPr lang="cs-CZ"/>
        </a:p>
      </dgm:t>
    </dgm:pt>
    <dgm:pt modelId="{903B5239-B522-42A9-BC12-A6264B2B57A1}">
      <dgm:prSet phldrT="[Text]"/>
      <dgm:spPr/>
      <dgm:t>
        <a:bodyPr/>
        <a:lstStyle/>
        <a:p>
          <a:r>
            <a:rPr lang="cs-CZ" b="1" dirty="0" smtClean="0"/>
            <a:t>I</a:t>
          </a:r>
          <a:endParaRPr lang="cs-CZ" b="1" dirty="0"/>
        </a:p>
      </dgm:t>
    </dgm:pt>
    <dgm:pt modelId="{22BC0D20-9333-4ED6-A7E7-C23BD2C6A8D9}" type="parTrans" cxnId="{E060B1FA-A1AD-4D1F-A1CF-9F9356A22708}">
      <dgm:prSet/>
      <dgm:spPr/>
      <dgm:t>
        <a:bodyPr/>
        <a:lstStyle/>
        <a:p>
          <a:endParaRPr lang="cs-CZ"/>
        </a:p>
      </dgm:t>
    </dgm:pt>
    <dgm:pt modelId="{CE845342-98EE-4F88-95D2-001CF439260C}" type="sibTrans" cxnId="{E060B1FA-A1AD-4D1F-A1CF-9F9356A22708}">
      <dgm:prSet/>
      <dgm:spPr/>
      <dgm:t>
        <a:bodyPr/>
        <a:lstStyle/>
        <a:p>
          <a:endParaRPr lang="cs-CZ"/>
        </a:p>
      </dgm:t>
    </dgm:pt>
    <dgm:pt modelId="{45733BF3-E716-4FB1-94BE-6E0A4DDF7151}">
      <dgm:prSet phldrT="[Text]"/>
      <dgm:spPr/>
      <dgm:t>
        <a:bodyPr/>
        <a:lstStyle/>
        <a:p>
          <a:r>
            <a:rPr lang="cs-CZ" b="1" dirty="0" smtClean="0"/>
            <a:t>Á</a:t>
          </a:r>
          <a:endParaRPr lang="cs-CZ" b="1" dirty="0"/>
        </a:p>
      </dgm:t>
    </dgm:pt>
    <dgm:pt modelId="{E04E6C6E-C282-4E24-8D72-28C42FACBDCC}" type="parTrans" cxnId="{AD949411-7ED2-49A8-8795-114C8417787F}">
      <dgm:prSet/>
      <dgm:spPr/>
      <dgm:t>
        <a:bodyPr/>
        <a:lstStyle/>
        <a:p>
          <a:endParaRPr lang="cs-CZ"/>
        </a:p>
      </dgm:t>
    </dgm:pt>
    <dgm:pt modelId="{D8291A5A-F93A-4EB4-8211-85B071445A85}" type="sibTrans" cxnId="{AD949411-7ED2-49A8-8795-114C8417787F}">
      <dgm:prSet/>
      <dgm:spPr/>
      <dgm:t>
        <a:bodyPr/>
        <a:lstStyle/>
        <a:p>
          <a:endParaRPr lang="cs-CZ"/>
        </a:p>
      </dgm:t>
    </dgm:pt>
    <dgm:pt modelId="{F4E2D17D-5DB5-44DB-A849-B58E7ED43A65}">
      <dgm:prSet phldrT="[Text]"/>
      <dgm:spPr/>
      <dgm:t>
        <a:bodyPr/>
        <a:lstStyle/>
        <a:p>
          <a:r>
            <a:rPr lang="cs-CZ" b="1" dirty="0" smtClean="0"/>
            <a:t>S</a:t>
          </a:r>
          <a:endParaRPr lang="cs-CZ" b="1" dirty="0"/>
        </a:p>
      </dgm:t>
    </dgm:pt>
    <dgm:pt modelId="{408CCA8E-6540-45F8-9095-D013AAF5E6DA}" type="parTrans" cxnId="{37C3606B-7923-41A4-A1F9-61ECBE1C62EE}">
      <dgm:prSet/>
      <dgm:spPr/>
      <dgm:t>
        <a:bodyPr/>
        <a:lstStyle/>
        <a:p>
          <a:endParaRPr lang="cs-CZ"/>
        </a:p>
      </dgm:t>
    </dgm:pt>
    <dgm:pt modelId="{C9F6B1FA-0CB2-48ED-8813-0814194D88D3}" type="sibTrans" cxnId="{37C3606B-7923-41A4-A1F9-61ECBE1C62EE}">
      <dgm:prSet/>
      <dgm:spPr/>
      <dgm:t>
        <a:bodyPr/>
        <a:lstStyle/>
        <a:p>
          <a:endParaRPr lang="cs-CZ"/>
        </a:p>
      </dgm:t>
    </dgm:pt>
    <dgm:pt modelId="{AA4E21E6-EBB3-4002-9678-D5B18A5DC771}">
      <dgm:prSet phldrT="[Text]"/>
      <dgm:spPr/>
      <dgm:t>
        <a:bodyPr/>
        <a:lstStyle/>
        <a:p>
          <a:r>
            <a:rPr lang="cs-CZ" b="1" dirty="0" smtClean="0"/>
            <a:t>R</a:t>
          </a:r>
          <a:endParaRPr lang="cs-CZ" b="1" dirty="0"/>
        </a:p>
      </dgm:t>
    </dgm:pt>
    <dgm:pt modelId="{27F546C5-98EE-4BE6-BAB7-F18139960FCB}" type="parTrans" cxnId="{89EA79B8-0D68-493C-A04D-2193A6135DCE}">
      <dgm:prSet/>
      <dgm:spPr/>
      <dgm:t>
        <a:bodyPr/>
        <a:lstStyle/>
        <a:p>
          <a:endParaRPr lang="cs-CZ"/>
        </a:p>
      </dgm:t>
    </dgm:pt>
    <dgm:pt modelId="{551B8D7F-13F5-461E-969D-BCB149285762}" type="sibTrans" cxnId="{89EA79B8-0D68-493C-A04D-2193A6135DCE}">
      <dgm:prSet/>
      <dgm:spPr/>
      <dgm:t>
        <a:bodyPr/>
        <a:lstStyle/>
        <a:p>
          <a:endParaRPr lang="cs-CZ"/>
        </a:p>
      </dgm:t>
    </dgm:pt>
    <dgm:pt modelId="{EF0B2817-4A1C-48EE-831C-3FB3805B8C28}">
      <dgm:prSet phldrT="[Text]"/>
      <dgm:spPr/>
      <dgm:t>
        <a:bodyPr/>
        <a:lstStyle/>
        <a:p>
          <a:r>
            <a:rPr lang="cs-CZ" b="1" dirty="0" smtClean="0"/>
            <a:t>K</a:t>
          </a:r>
          <a:endParaRPr lang="cs-CZ" b="1" dirty="0"/>
        </a:p>
      </dgm:t>
    </dgm:pt>
    <dgm:pt modelId="{CE845C4C-37E6-4AD7-B884-57764BD81BCC}" type="parTrans" cxnId="{43913F8A-912D-41A4-9D28-D68947DCE537}">
      <dgm:prSet/>
      <dgm:spPr/>
      <dgm:t>
        <a:bodyPr/>
        <a:lstStyle/>
        <a:p>
          <a:endParaRPr lang="cs-CZ"/>
        </a:p>
      </dgm:t>
    </dgm:pt>
    <dgm:pt modelId="{7A280E4C-CB39-4870-8E72-862B3F25C7F8}" type="sibTrans" cxnId="{43913F8A-912D-41A4-9D28-D68947DCE537}">
      <dgm:prSet/>
      <dgm:spPr/>
      <dgm:t>
        <a:bodyPr/>
        <a:lstStyle/>
        <a:p>
          <a:endParaRPr lang="cs-CZ"/>
        </a:p>
      </dgm:t>
    </dgm:pt>
    <dgm:pt modelId="{B9EC54B0-E5C5-4271-9E08-EC59E49D0BCC}">
      <dgm:prSet phldrT="[Text]"/>
      <dgm:spPr/>
      <dgm:t>
        <a:bodyPr/>
        <a:lstStyle/>
        <a:p>
          <a:r>
            <a:rPr lang="cs-CZ" b="1" dirty="0" smtClean="0"/>
            <a:t>J</a:t>
          </a:r>
          <a:endParaRPr lang="cs-CZ" b="1" dirty="0"/>
        </a:p>
      </dgm:t>
    </dgm:pt>
    <dgm:pt modelId="{B5C63706-2D90-4554-8E00-B72D5E673EA7}" type="parTrans" cxnId="{FC0CC1B1-09C9-48C8-9BA9-4882076F0FE1}">
      <dgm:prSet/>
      <dgm:spPr/>
    </dgm:pt>
    <dgm:pt modelId="{72CBA4A6-84C3-4BEA-BFA5-0E070C00A63E}" type="sibTrans" cxnId="{FC0CC1B1-09C9-48C8-9BA9-4882076F0FE1}">
      <dgm:prSet/>
      <dgm:spPr/>
    </dgm:pt>
    <dgm:pt modelId="{9C935E90-193A-4103-9793-40FA5BE2D719}" type="pres">
      <dgm:prSet presAssocID="{197525C5-FBF7-43C1-AFA3-1465653D933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8AB5EAB-53A2-4F47-AC02-F1CD61918A09}" type="pres">
      <dgm:prSet presAssocID="{780200CD-B9A1-496C-89C6-ED5F42EC484E}" presName="centerShape" presStyleLbl="node0" presStyleIdx="0" presStyleCnt="1"/>
      <dgm:spPr/>
      <dgm:t>
        <a:bodyPr/>
        <a:lstStyle/>
        <a:p>
          <a:endParaRPr lang="cs-CZ"/>
        </a:p>
      </dgm:t>
    </dgm:pt>
    <dgm:pt modelId="{F4659DDC-45BE-4C0F-BDBC-BF468F2EB28B}" type="pres">
      <dgm:prSet presAssocID="{38EF6585-416C-4F03-8FEF-D46ECAA6D90C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1ED2B3-8921-4C15-8A11-4096FF86BFFE}" type="pres">
      <dgm:prSet presAssocID="{38EF6585-416C-4F03-8FEF-D46ECAA6D90C}" presName="dummy" presStyleCnt="0"/>
      <dgm:spPr/>
    </dgm:pt>
    <dgm:pt modelId="{21AB917C-9B4F-49F8-82B1-8F14460746D8}" type="pres">
      <dgm:prSet presAssocID="{D1298F02-1029-4D23-8025-10FD6CC65310}" presName="sibTrans" presStyleLbl="sibTrans2D1" presStyleIdx="0" presStyleCnt="7"/>
      <dgm:spPr/>
      <dgm:t>
        <a:bodyPr/>
        <a:lstStyle/>
        <a:p>
          <a:endParaRPr lang="cs-CZ"/>
        </a:p>
      </dgm:t>
    </dgm:pt>
    <dgm:pt modelId="{799E3BFC-FE25-45D2-A89D-CD1B8D2AE088}" type="pres">
      <dgm:prSet presAssocID="{B9EC54B0-E5C5-4271-9E08-EC59E49D0BCC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44B87D-2490-4E49-9D3B-CE82F55FD580}" type="pres">
      <dgm:prSet presAssocID="{B9EC54B0-E5C5-4271-9E08-EC59E49D0BCC}" presName="dummy" presStyleCnt="0"/>
      <dgm:spPr/>
    </dgm:pt>
    <dgm:pt modelId="{6F845319-4D4E-46DF-A27D-EF5B5E16A572}" type="pres">
      <dgm:prSet presAssocID="{72CBA4A6-84C3-4BEA-BFA5-0E070C00A63E}" presName="sibTrans" presStyleLbl="sibTrans2D1" presStyleIdx="1" presStyleCnt="7"/>
      <dgm:spPr/>
    </dgm:pt>
    <dgm:pt modelId="{5FF7C3B1-3BDF-46FE-80BF-8B92FA01EC0F}" type="pres">
      <dgm:prSet presAssocID="{903B5239-B522-42A9-BC12-A6264B2B57A1}" presName="node" presStyleLbl="node1" presStyleIdx="2" presStyleCnt="7" custRadScaleRad="101694" custRadScaleInc="-21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83406D-2555-4E98-97B7-70BC09D85DD9}" type="pres">
      <dgm:prSet presAssocID="{903B5239-B522-42A9-BC12-A6264B2B57A1}" presName="dummy" presStyleCnt="0"/>
      <dgm:spPr/>
    </dgm:pt>
    <dgm:pt modelId="{68DBC8AE-EEEC-48E0-8BBD-5047FD88FC02}" type="pres">
      <dgm:prSet presAssocID="{CE845342-98EE-4F88-95D2-001CF439260C}" presName="sibTrans" presStyleLbl="sibTrans2D1" presStyleIdx="2" presStyleCnt="7"/>
      <dgm:spPr/>
      <dgm:t>
        <a:bodyPr/>
        <a:lstStyle/>
        <a:p>
          <a:endParaRPr lang="cs-CZ"/>
        </a:p>
      </dgm:t>
    </dgm:pt>
    <dgm:pt modelId="{E44F7C1E-D911-46B8-B95B-451C454952AC}" type="pres">
      <dgm:prSet presAssocID="{45733BF3-E716-4FB1-94BE-6E0A4DDF715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3C1E8B-7DAE-47AC-B1E1-721CBB4D3F20}" type="pres">
      <dgm:prSet presAssocID="{45733BF3-E716-4FB1-94BE-6E0A4DDF7151}" presName="dummy" presStyleCnt="0"/>
      <dgm:spPr/>
    </dgm:pt>
    <dgm:pt modelId="{7D2EA6F3-32D4-498E-A716-128E6DCFB0DA}" type="pres">
      <dgm:prSet presAssocID="{D8291A5A-F93A-4EB4-8211-85B071445A85}" presName="sibTrans" presStyleLbl="sibTrans2D1" presStyleIdx="3" presStyleCnt="7"/>
      <dgm:spPr/>
      <dgm:t>
        <a:bodyPr/>
        <a:lstStyle/>
        <a:p>
          <a:endParaRPr lang="cs-CZ"/>
        </a:p>
      </dgm:t>
    </dgm:pt>
    <dgm:pt modelId="{CE6971DA-F190-4BD4-B945-1F037D14D9FD}" type="pres">
      <dgm:prSet presAssocID="{F4E2D17D-5DB5-44DB-A849-B58E7ED43A65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2563B9-7001-4017-97BD-FCC95A442A07}" type="pres">
      <dgm:prSet presAssocID="{F4E2D17D-5DB5-44DB-A849-B58E7ED43A65}" presName="dummy" presStyleCnt="0"/>
      <dgm:spPr/>
    </dgm:pt>
    <dgm:pt modelId="{5B8357F1-5BFB-4E69-855B-9CA479454A63}" type="pres">
      <dgm:prSet presAssocID="{C9F6B1FA-0CB2-48ED-8813-0814194D88D3}" presName="sibTrans" presStyleLbl="sibTrans2D1" presStyleIdx="4" presStyleCnt="7"/>
      <dgm:spPr/>
      <dgm:t>
        <a:bodyPr/>
        <a:lstStyle/>
        <a:p>
          <a:endParaRPr lang="cs-CZ"/>
        </a:p>
      </dgm:t>
    </dgm:pt>
    <dgm:pt modelId="{B4FDF230-59CD-4002-8345-45F155BB36A6}" type="pres">
      <dgm:prSet presAssocID="{AA4E21E6-EBB3-4002-9678-D5B18A5DC77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1AEE10-19A3-4F66-8095-C79DAA903F35}" type="pres">
      <dgm:prSet presAssocID="{AA4E21E6-EBB3-4002-9678-D5B18A5DC771}" presName="dummy" presStyleCnt="0"/>
      <dgm:spPr/>
    </dgm:pt>
    <dgm:pt modelId="{75C9A0D7-8CA0-4719-89A2-B3B7C8AF59BC}" type="pres">
      <dgm:prSet presAssocID="{551B8D7F-13F5-461E-969D-BCB149285762}" presName="sibTrans" presStyleLbl="sibTrans2D1" presStyleIdx="5" presStyleCnt="7"/>
      <dgm:spPr/>
      <dgm:t>
        <a:bodyPr/>
        <a:lstStyle/>
        <a:p>
          <a:endParaRPr lang="cs-CZ"/>
        </a:p>
      </dgm:t>
    </dgm:pt>
    <dgm:pt modelId="{58EFAAF9-E28D-48BD-AA13-3868EC2FA710}" type="pres">
      <dgm:prSet presAssocID="{EF0B2817-4A1C-48EE-831C-3FB3805B8C28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42F8D3-84EF-4727-8E80-AA6BD3B1C591}" type="pres">
      <dgm:prSet presAssocID="{EF0B2817-4A1C-48EE-831C-3FB3805B8C28}" presName="dummy" presStyleCnt="0"/>
      <dgm:spPr/>
    </dgm:pt>
    <dgm:pt modelId="{22015EF3-0291-4935-BF80-A1E514B079E2}" type="pres">
      <dgm:prSet presAssocID="{7A280E4C-CB39-4870-8E72-862B3F25C7F8}" presName="sibTrans" presStyleLbl="sibTrans2D1" presStyleIdx="6" presStyleCnt="7"/>
      <dgm:spPr/>
      <dgm:t>
        <a:bodyPr/>
        <a:lstStyle/>
        <a:p>
          <a:endParaRPr lang="cs-CZ"/>
        </a:p>
      </dgm:t>
    </dgm:pt>
  </dgm:ptLst>
  <dgm:cxnLst>
    <dgm:cxn modelId="{513ADED3-E71E-4E41-94F6-422979450238}" type="presOf" srcId="{D8291A5A-F93A-4EB4-8211-85B071445A85}" destId="{7D2EA6F3-32D4-498E-A716-128E6DCFB0DA}" srcOrd="0" destOrd="0" presId="urn:microsoft.com/office/officeart/2005/8/layout/radial6"/>
    <dgm:cxn modelId="{FC398E3B-9571-4D63-BA07-95E717F362F9}" type="presOf" srcId="{B9EC54B0-E5C5-4271-9E08-EC59E49D0BCC}" destId="{799E3BFC-FE25-45D2-A89D-CD1B8D2AE088}" srcOrd="0" destOrd="0" presId="urn:microsoft.com/office/officeart/2005/8/layout/radial6"/>
    <dgm:cxn modelId="{10EF5B40-5CD2-4E66-96F6-681998F192FC}" type="presOf" srcId="{45733BF3-E716-4FB1-94BE-6E0A4DDF7151}" destId="{E44F7C1E-D911-46B8-B95B-451C454952AC}" srcOrd="0" destOrd="0" presId="urn:microsoft.com/office/officeart/2005/8/layout/radial6"/>
    <dgm:cxn modelId="{1A7A4A50-1444-4C8A-B53D-A3F6C2FD7BDA}" type="presOf" srcId="{F4E2D17D-5DB5-44DB-A849-B58E7ED43A65}" destId="{CE6971DA-F190-4BD4-B945-1F037D14D9FD}" srcOrd="0" destOrd="0" presId="urn:microsoft.com/office/officeart/2005/8/layout/radial6"/>
    <dgm:cxn modelId="{28A63FFA-1F7E-4B11-A956-E1C33BF61FE2}" type="presOf" srcId="{D1298F02-1029-4D23-8025-10FD6CC65310}" destId="{21AB917C-9B4F-49F8-82B1-8F14460746D8}" srcOrd="0" destOrd="0" presId="urn:microsoft.com/office/officeart/2005/8/layout/radial6"/>
    <dgm:cxn modelId="{303B7C29-E072-4320-8A2D-15FB28903D96}" type="presOf" srcId="{72CBA4A6-84C3-4BEA-BFA5-0E070C00A63E}" destId="{6F845319-4D4E-46DF-A27D-EF5B5E16A572}" srcOrd="0" destOrd="0" presId="urn:microsoft.com/office/officeart/2005/8/layout/radial6"/>
    <dgm:cxn modelId="{D8FF59A1-1FDC-4DCE-9621-111AAD06D4C3}" type="presOf" srcId="{903B5239-B522-42A9-BC12-A6264B2B57A1}" destId="{5FF7C3B1-3BDF-46FE-80BF-8B92FA01EC0F}" srcOrd="0" destOrd="0" presId="urn:microsoft.com/office/officeart/2005/8/layout/radial6"/>
    <dgm:cxn modelId="{507E9C9F-57A4-447C-B2D4-6AA97D19A78A}" type="presOf" srcId="{AA4E21E6-EBB3-4002-9678-D5B18A5DC771}" destId="{B4FDF230-59CD-4002-8345-45F155BB36A6}" srcOrd="0" destOrd="0" presId="urn:microsoft.com/office/officeart/2005/8/layout/radial6"/>
    <dgm:cxn modelId="{89FDBF50-481E-42EC-AC42-A49E5DE8EF61}" type="presOf" srcId="{C9F6B1FA-0CB2-48ED-8813-0814194D88D3}" destId="{5B8357F1-5BFB-4E69-855B-9CA479454A63}" srcOrd="0" destOrd="0" presId="urn:microsoft.com/office/officeart/2005/8/layout/radial6"/>
    <dgm:cxn modelId="{BD388DA0-84BD-42EF-9CBF-A9DFA0F1B718}" type="presOf" srcId="{780200CD-B9A1-496C-89C6-ED5F42EC484E}" destId="{88AB5EAB-53A2-4F47-AC02-F1CD61918A09}" srcOrd="0" destOrd="0" presId="urn:microsoft.com/office/officeart/2005/8/layout/radial6"/>
    <dgm:cxn modelId="{AD949411-7ED2-49A8-8795-114C8417787F}" srcId="{780200CD-B9A1-496C-89C6-ED5F42EC484E}" destId="{45733BF3-E716-4FB1-94BE-6E0A4DDF7151}" srcOrd="3" destOrd="0" parTransId="{E04E6C6E-C282-4E24-8D72-28C42FACBDCC}" sibTransId="{D8291A5A-F93A-4EB4-8211-85B071445A85}"/>
    <dgm:cxn modelId="{2AD46A01-25D4-4C1E-85D9-5E194F23E7B0}" type="presOf" srcId="{38EF6585-416C-4F03-8FEF-D46ECAA6D90C}" destId="{F4659DDC-45BE-4C0F-BDBC-BF468F2EB28B}" srcOrd="0" destOrd="0" presId="urn:microsoft.com/office/officeart/2005/8/layout/radial6"/>
    <dgm:cxn modelId="{D66C5B93-15A7-4659-BD3C-7AA242151A5C}" type="presOf" srcId="{197525C5-FBF7-43C1-AFA3-1465653D9339}" destId="{9C935E90-193A-4103-9793-40FA5BE2D719}" srcOrd="0" destOrd="0" presId="urn:microsoft.com/office/officeart/2005/8/layout/radial6"/>
    <dgm:cxn modelId="{E773D972-1036-4980-A8FF-764720985BF5}" type="presOf" srcId="{551B8D7F-13F5-461E-969D-BCB149285762}" destId="{75C9A0D7-8CA0-4719-89A2-B3B7C8AF59BC}" srcOrd="0" destOrd="0" presId="urn:microsoft.com/office/officeart/2005/8/layout/radial6"/>
    <dgm:cxn modelId="{549D04D0-4442-45EB-A32C-0B3F9B22C591}" type="presOf" srcId="{EF0B2817-4A1C-48EE-831C-3FB3805B8C28}" destId="{58EFAAF9-E28D-48BD-AA13-3868EC2FA710}" srcOrd="0" destOrd="0" presId="urn:microsoft.com/office/officeart/2005/8/layout/radial6"/>
    <dgm:cxn modelId="{89EA79B8-0D68-493C-A04D-2193A6135DCE}" srcId="{780200CD-B9A1-496C-89C6-ED5F42EC484E}" destId="{AA4E21E6-EBB3-4002-9678-D5B18A5DC771}" srcOrd="5" destOrd="0" parTransId="{27F546C5-98EE-4BE6-BAB7-F18139960FCB}" sibTransId="{551B8D7F-13F5-461E-969D-BCB149285762}"/>
    <dgm:cxn modelId="{5B2902F2-79C9-4F2F-AFBF-A204E8BDDFEC}" type="presOf" srcId="{7A280E4C-CB39-4870-8E72-862B3F25C7F8}" destId="{22015EF3-0291-4935-BF80-A1E514B079E2}" srcOrd="0" destOrd="0" presId="urn:microsoft.com/office/officeart/2005/8/layout/radial6"/>
    <dgm:cxn modelId="{FC0CC1B1-09C9-48C8-9BA9-4882076F0FE1}" srcId="{780200CD-B9A1-496C-89C6-ED5F42EC484E}" destId="{B9EC54B0-E5C5-4271-9E08-EC59E49D0BCC}" srcOrd="1" destOrd="0" parTransId="{B5C63706-2D90-4554-8E00-B72D5E673EA7}" sibTransId="{72CBA4A6-84C3-4BEA-BFA5-0E070C00A63E}"/>
    <dgm:cxn modelId="{A0EF6B0A-0960-45A9-8258-12C916706448}" type="presOf" srcId="{CE845342-98EE-4F88-95D2-001CF439260C}" destId="{68DBC8AE-EEEC-48E0-8BBD-5047FD88FC02}" srcOrd="0" destOrd="0" presId="urn:microsoft.com/office/officeart/2005/8/layout/radial6"/>
    <dgm:cxn modelId="{693830B4-FB6E-4ED5-AB3B-77B6635A164F}" srcId="{780200CD-B9A1-496C-89C6-ED5F42EC484E}" destId="{38EF6585-416C-4F03-8FEF-D46ECAA6D90C}" srcOrd="0" destOrd="0" parTransId="{DD997B5D-1E34-480F-A722-83B5EACB2A60}" sibTransId="{D1298F02-1029-4D23-8025-10FD6CC65310}"/>
    <dgm:cxn modelId="{E060B1FA-A1AD-4D1F-A1CF-9F9356A22708}" srcId="{780200CD-B9A1-496C-89C6-ED5F42EC484E}" destId="{903B5239-B522-42A9-BC12-A6264B2B57A1}" srcOrd="2" destOrd="0" parTransId="{22BC0D20-9333-4ED6-A7E7-C23BD2C6A8D9}" sibTransId="{CE845342-98EE-4F88-95D2-001CF439260C}"/>
    <dgm:cxn modelId="{37C3606B-7923-41A4-A1F9-61ECBE1C62EE}" srcId="{780200CD-B9A1-496C-89C6-ED5F42EC484E}" destId="{F4E2D17D-5DB5-44DB-A849-B58E7ED43A65}" srcOrd="4" destOrd="0" parTransId="{408CCA8E-6540-45F8-9095-D013AAF5E6DA}" sibTransId="{C9F6B1FA-0CB2-48ED-8813-0814194D88D3}"/>
    <dgm:cxn modelId="{5910D683-EB9B-4326-97AE-C3A396D71060}" srcId="{197525C5-FBF7-43C1-AFA3-1465653D9339}" destId="{780200CD-B9A1-496C-89C6-ED5F42EC484E}" srcOrd="0" destOrd="0" parTransId="{9399600D-3D00-4AB9-8B85-F37617468716}" sibTransId="{5A838A1F-C514-4AAD-BFE3-DD12B8AB9736}"/>
    <dgm:cxn modelId="{43913F8A-912D-41A4-9D28-D68947DCE537}" srcId="{780200CD-B9A1-496C-89C6-ED5F42EC484E}" destId="{EF0B2817-4A1C-48EE-831C-3FB3805B8C28}" srcOrd="6" destOrd="0" parTransId="{CE845C4C-37E6-4AD7-B884-57764BD81BCC}" sibTransId="{7A280E4C-CB39-4870-8E72-862B3F25C7F8}"/>
    <dgm:cxn modelId="{94E7B0D1-206A-48FA-BCC6-111F7CB8FE47}" type="presParOf" srcId="{9C935E90-193A-4103-9793-40FA5BE2D719}" destId="{88AB5EAB-53A2-4F47-AC02-F1CD61918A09}" srcOrd="0" destOrd="0" presId="urn:microsoft.com/office/officeart/2005/8/layout/radial6"/>
    <dgm:cxn modelId="{10C08273-4ED6-4EF9-9BAB-F1EF73EA0966}" type="presParOf" srcId="{9C935E90-193A-4103-9793-40FA5BE2D719}" destId="{F4659DDC-45BE-4C0F-BDBC-BF468F2EB28B}" srcOrd="1" destOrd="0" presId="urn:microsoft.com/office/officeart/2005/8/layout/radial6"/>
    <dgm:cxn modelId="{1181A09F-7733-4EC8-8EDF-FB114890BD3A}" type="presParOf" srcId="{9C935E90-193A-4103-9793-40FA5BE2D719}" destId="{411ED2B3-8921-4C15-8A11-4096FF86BFFE}" srcOrd="2" destOrd="0" presId="urn:microsoft.com/office/officeart/2005/8/layout/radial6"/>
    <dgm:cxn modelId="{80DD5378-177B-475E-9F42-E5CA965335F6}" type="presParOf" srcId="{9C935E90-193A-4103-9793-40FA5BE2D719}" destId="{21AB917C-9B4F-49F8-82B1-8F14460746D8}" srcOrd="3" destOrd="0" presId="urn:microsoft.com/office/officeart/2005/8/layout/radial6"/>
    <dgm:cxn modelId="{AF84426F-0310-45CE-9E75-9F9B2C7C87C5}" type="presParOf" srcId="{9C935E90-193A-4103-9793-40FA5BE2D719}" destId="{799E3BFC-FE25-45D2-A89D-CD1B8D2AE088}" srcOrd="4" destOrd="0" presId="urn:microsoft.com/office/officeart/2005/8/layout/radial6"/>
    <dgm:cxn modelId="{446DFE3F-6834-4F68-B050-19AF92031A94}" type="presParOf" srcId="{9C935E90-193A-4103-9793-40FA5BE2D719}" destId="{AD44B87D-2490-4E49-9D3B-CE82F55FD580}" srcOrd="5" destOrd="0" presId="urn:microsoft.com/office/officeart/2005/8/layout/radial6"/>
    <dgm:cxn modelId="{B2B7CA2C-B336-4DF4-98E1-14603D157639}" type="presParOf" srcId="{9C935E90-193A-4103-9793-40FA5BE2D719}" destId="{6F845319-4D4E-46DF-A27D-EF5B5E16A572}" srcOrd="6" destOrd="0" presId="urn:microsoft.com/office/officeart/2005/8/layout/radial6"/>
    <dgm:cxn modelId="{FF2B6522-7EC4-4422-998B-EEE85CEDCE91}" type="presParOf" srcId="{9C935E90-193A-4103-9793-40FA5BE2D719}" destId="{5FF7C3B1-3BDF-46FE-80BF-8B92FA01EC0F}" srcOrd="7" destOrd="0" presId="urn:microsoft.com/office/officeart/2005/8/layout/radial6"/>
    <dgm:cxn modelId="{B5245599-B985-4537-A0B5-5E0F2F1951AF}" type="presParOf" srcId="{9C935E90-193A-4103-9793-40FA5BE2D719}" destId="{AC83406D-2555-4E98-97B7-70BC09D85DD9}" srcOrd="8" destOrd="0" presId="urn:microsoft.com/office/officeart/2005/8/layout/radial6"/>
    <dgm:cxn modelId="{B1AFA351-503F-42AD-8EAC-76A3D1ACFE4E}" type="presParOf" srcId="{9C935E90-193A-4103-9793-40FA5BE2D719}" destId="{68DBC8AE-EEEC-48E0-8BBD-5047FD88FC02}" srcOrd="9" destOrd="0" presId="urn:microsoft.com/office/officeart/2005/8/layout/radial6"/>
    <dgm:cxn modelId="{E451B4B5-D2F8-4F7A-8107-79063D0AFF61}" type="presParOf" srcId="{9C935E90-193A-4103-9793-40FA5BE2D719}" destId="{E44F7C1E-D911-46B8-B95B-451C454952AC}" srcOrd="10" destOrd="0" presId="urn:microsoft.com/office/officeart/2005/8/layout/radial6"/>
    <dgm:cxn modelId="{152385F3-8EF6-4E57-AEE0-339D41FDDAF7}" type="presParOf" srcId="{9C935E90-193A-4103-9793-40FA5BE2D719}" destId="{9C3C1E8B-7DAE-47AC-B1E1-721CBB4D3F20}" srcOrd="11" destOrd="0" presId="urn:microsoft.com/office/officeart/2005/8/layout/radial6"/>
    <dgm:cxn modelId="{435CE904-787C-4953-A48D-2FDEE83D78C9}" type="presParOf" srcId="{9C935E90-193A-4103-9793-40FA5BE2D719}" destId="{7D2EA6F3-32D4-498E-A716-128E6DCFB0DA}" srcOrd="12" destOrd="0" presId="urn:microsoft.com/office/officeart/2005/8/layout/radial6"/>
    <dgm:cxn modelId="{8BAAECE1-8C96-4590-8560-E26045843BE7}" type="presParOf" srcId="{9C935E90-193A-4103-9793-40FA5BE2D719}" destId="{CE6971DA-F190-4BD4-B945-1F037D14D9FD}" srcOrd="13" destOrd="0" presId="urn:microsoft.com/office/officeart/2005/8/layout/radial6"/>
    <dgm:cxn modelId="{AF785D05-8BB7-4ED8-B1BB-75C1929317D1}" type="presParOf" srcId="{9C935E90-193A-4103-9793-40FA5BE2D719}" destId="{562563B9-7001-4017-97BD-FCC95A442A07}" srcOrd="14" destOrd="0" presId="urn:microsoft.com/office/officeart/2005/8/layout/radial6"/>
    <dgm:cxn modelId="{4FE488EE-57A6-4562-A2D3-E44FB9633185}" type="presParOf" srcId="{9C935E90-193A-4103-9793-40FA5BE2D719}" destId="{5B8357F1-5BFB-4E69-855B-9CA479454A63}" srcOrd="15" destOrd="0" presId="urn:microsoft.com/office/officeart/2005/8/layout/radial6"/>
    <dgm:cxn modelId="{A9A08B59-9268-43D7-94C7-6DB9DD1ACA42}" type="presParOf" srcId="{9C935E90-193A-4103-9793-40FA5BE2D719}" destId="{B4FDF230-59CD-4002-8345-45F155BB36A6}" srcOrd="16" destOrd="0" presId="urn:microsoft.com/office/officeart/2005/8/layout/radial6"/>
    <dgm:cxn modelId="{D1A45141-7995-4AC9-A218-EDE6535419D6}" type="presParOf" srcId="{9C935E90-193A-4103-9793-40FA5BE2D719}" destId="{AA1AEE10-19A3-4F66-8095-C79DAA903F35}" srcOrd="17" destOrd="0" presId="urn:microsoft.com/office/officeart/2005/8/layout/radial6"/>
    <dgm:cxn modelId="{13F6BE76-DE04-4E0E-ADE2-056BF9C27175}" type="presParOf" srcId="{9C935E90-193A-4103-9793-40FA5BE2D719}" destId="{75C9A0D7-8CA0-4719-89A2-B3B7C8AF59BC}" srcOrd="18" destOrd="0" presId="urn:microsoft.com/office/officeart/2005/8/layout/radial6"/>
    <dgm:cxn modelId="{47DB0AC4-2A75-4AB4-93F2-05D7D75E5C33}" type="presParOf" srcId="{9C935E90-193A-4103-9793-40FA5BE2D719}" destId="{58EFAAF9-E28D-48BD-AA13-3868EC2FA710}" srcOrd="19" destOrd="0" presId="urn:microsoft.com/office/officeart/2005/8/layout/radial6"/>
    <dgm:cxn modelId="{D9E633A2-458D-498D-82CF-8B8423E2EC02}" type="presParOf" srcId="{9C935E90-193A-4103-9793-40FA5BE2D719}" destId="{4B42F8D3-84EF-4727-8E80-AA6BD3B1C591}" srcOrd="20" destOrd="0" presId="urn:microsoft.com/office/officeart/2005/8/layout/radial6"/>
    <dgm:cxn modelId="{74752F1A-F0F6-4785-9468-3494B80920C7}" type="presParOf" srcId="{9C935E90-193A-4103-9793-40FA5BE2D719}" destId="{22015EF3-0291-4935-BF80-A1E514B079E2}" srcOrd="21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3C09B1-00D7-4588-8C53-76FB67A3AEDC}">
      <dsp:nvSpPr>
        <dsp:cNvPr id="0" name=""/>
        <dsp:cNvSpPr/>
      </dsp:nvSpPr>
      <dsp:spPr>
        <a:xfrm>
          <a:off x="1091309" y="353077"/>
          <a:ext cx="2421740" cy="2421740"/>
        </a:xfrm>
        <a:prstGeom prst="blockArc">
          <a:avLst>
            <a:gd name="adj1" fmla="val 12600000"/>
            <a:gd name="adj2" fmla="val 16200000"/>
            <a:gd name="adj3" fmla="val 450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044D0-06AA-4EBE-BB5F-CCBA5E3D855D}">
      <dsp:nvSpPr>
        <dsp:cNvPr id="0" name=""/>
        <dsp:cNvSpPr/>
      </dsp:nvSpPr>
      <dsp:spPr>
        <a:xfrm>
          <a:off x="1091309" y="353077"/>
          <a:ext cx="2421740" cy="2421740"/>
        </a:xfrm>
        <a:prstGeom prst="blockArc">
          <a:avLst>
            <a:gd name="adj1" fmla="val 9000000"/>
            <a:gd name="adj2" fmla="val 12600000"/>
            <a:gd name="adj3" fmla="val 450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CDBBA0-DB2A-418D-BC13-FF22FBDF3727}">
      <dsp:nvSpPr>
        <dsp:cNvPr id="0" name=""/>
        <dsp:cNvSpPr/>
      </dsp:nvSpPr>
      <dsp:spPr>
        <a:xfrm>
          <a:off x="1091309" y="353077"/>
          <a:ext cx="2421740" cy="2421740"/>
        </a:xfrm>
        <a:prstGeom prst="blockArc">
          <a:avLst>
            <a:gd name="adj1" fmla="val 5400000"/>
            <a:gd name="adj2" fmla="val 9000000"/>
            <a:gd name="adj3" fmla="val 450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C8AA7-56A6-4B7F-BCA1-FEE104AC8925}">
      <dsp:nvSpPr>
        <dsp:cNvPr id="0" name=""/>
        <dsp:cNvSpPr/>
      </dsp:nvSpPr>
      <dsp:spPr>
        <a:xfrm>
          <a:off x="1091309" y="353077"/>
          <a:ext cx="2421740" cy="2421740"/>
        </a:xfrm>
        <a:prstGeom prst="blockArc">
          <a:avLst>
            <a:gd name="adj1" fmla="val 1800000"/>
            <a:gd name="adj2" fmla="val 5400000"/>
            <a:gd name="adj3" fmla="val 450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7DC1E4-AA13-4ECA-BE62-E89B6706A173}">
      <dsp:nvSpPr>
        <dsp:cNvPr id="0" name=""/>
        <dsp:cNvSpPr/>
      </dsp:nvSpPr>
      <dsp:spPr>
        <a:xfrm>
          <a:off x="1091309" y="353077"/>
          <a:ext cx="2421740" cy="2421740"/>
        </a:xfrm>
        <a:prstGeom prst="blockArc">
          <a:avLst>
            <a:gd name="adj1" fmla="val 19800000"/>
            <a:gd name="adj2" fmla="val 1800000"/>
            <a:gd name="adj3" fmla="val 450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8D658-6D93-487B-A305-2BCCD76CA1A0}">
      <dsp:nvSpPr>
        <dsp:cNvPr id="0" name=""/>
        <dsp:cNvSpPr/>
      </dsp:nvSpPr>
      <dsp:spPr>
        <a:xfrm>
          <a:off x="1091309" y="353077"/>
          <a:ext cx="2421740" cy="2421740"/>
        </a:xfrm>
        <a:prstGeom prst="blockArc">
          <a:avLst>
            <a:gd name="adj1" fmla="val 16200000"/>
            <a:gd name="adj2" fmla="val 19800000"/>
            <a:gd name="adj3" fmla="val 450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85D42E-E8A2-495B-B087-88F48C0527D5}">
      <dsp:nvSpPr>
        <dsp:cNvPr id="0" name=""/>
        <dsp:cNvSpPr/>
      </dsp:nvSpPr>
      <dsp:spPr>
        <a:xfrm>
          <a:off x="1760920" y="1022688"/>
          <a:ext cx="1082519" cy="10825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b="1" kern="1200" dirty="0"/>
        </a:p>
      </dsp:txBody>
      <dsp:txXfrm>
        <a:off x="1919451" y="1181219"/>
        <a:ext cx="765457" cy="765457"/>
      </dsp:txXfrm>
    </dsp:sp>
    <dsp:sp modelId="{55879473-B6CF-47AC-B777-2CD9BFF3627C}">
      <dsp:nvSpPr>
        <dsp:cNvPr id="0" name=""/>
        <dsp:cNvSpPr/>
      </dsp:nvSpPr>
      <dsp:spPr>
        <a:xfrm>
          <a:off x="1923298" y="1475"/>
          <a:ext cx="757763" cy="7577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U</a:t>
          </a:r>
          <a:endParaRPr lang="cs-CZ" sz="3400" kern="1200" dirty="0"/>
        </a:p>
      </dsp:txBody>
      <dsp:txXfrm>
        <a:off x="2034270" y="112447"/>
        <a:ext cx="535819" cy="535819"/>
      </dsp:txXfrm>
    </dsp:sp>
    <dsp:sp modelId="{08B2C537-58DD-4C29-B268-10B8488AE013}">
      <dsp:nvSpPr>
        <dsp:cNvPr id="0" name=""/>
        <dsp:cNvSpPr/>
      </dsp:nvSpPr>
      <dsp:spPr>
        <a:xfrm>
          <a:off x="2948317" y="593271"/>
          <a:ext cx="757763" cy="7577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K</a:t>
          </a:r>
          <a:endParaRPr lang="cs-CZ" sz="3400" kern="1200" dirty="0"/>
        </a:p>
      </dsp:txBody>
      <dsp:txXfrm>
        <a:off x="3059289" y="704243"/>
        <a:ext cx="535819" cy="535819"/>
      </dsp:txXfrm>
    </dsp:sp>
    <dsp:sp modelId="{0B97AA59-5D9E-4CEA-B3C8-4CF8798D9D95}">
      <dsp:nvSpPr>
        <dsp:cNvPr id="0" name=""/>
        <dsp:cNvSpPr/>
      </dsp:nvSpPr>
      <dsp:spPr>
        <a:xfrm>
          <a:off x="2948317" y="1776861"/>
          <a:ext cx="757763" cy="7577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O</a:t>
          </a:r>
          <a:endParaRPr lang="cs-CZ" sz="3200" b="1" kern="1200" dirty="0"/>
        </a:p>
      </dsp:txBody>
      <dsp:txXfrm>
        <a:off x="3059289" y="1887833"/>
        <a:ext cx="535819" cy="535819"/>
      </dsp:txXfrm>
    </dsp:sp>
    <dsp:sp modelId="{EB987874-B536-42CE-A031-E9342090F391}">
      <dsp:nvSpPr>
        <dsp:cNvPr id="0" name=""/>
        <dsp:cNvSpPr/>
      </dsp:nvSpPr>
      <dsp:spPr>
        <a:xfrm>
          <a:off x="1923298" y="2368656"/>
          <a:ext cx="757763" cy="7577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Ř</a:t>
          </a:r>
          <a:endParaRPr lang="cs-CZ" sz="3400" kern="1200" dirty="0"/>
        </a:p>
      </dsp:txBody>
      <dsp:txXfrm>
        <a:off x="2034270" y="2479628"/>
        <a:ext cx="535819" cy="535819"/>
      </dsp:txXfrm>
    </dsp:sp>
    <dsp:sp modelId="{6A22AB2A-54C7-48AF-A28E-16394CE83582}">
      <dsp:nvSpPr>
        <dsp:cNvPr id="0" name=""/>
        <dsp:cNvSpPr/>
      </dsp:nvSpPr>
      <dsp:spPr>
        <a:xfrm>
          <a:off x="898278" y="1776861"/>
          <a:ext cx="757763" cy="7577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M</a:t>
          </a:r>
          <a:endParaRPr lang="cs-CZ" sz="3400" kern="1200" dirty="0"/>
        </a:p>
      </dsp:txBody>
      <dsp:txXfrm>
        <a:off x="1009250" y="1887833"/>
        <a:ext cx="535819" cy="535819"/>
      </dsp:txXfrm>
    </dsp:sp>
    <dsp:sp modelId="{DB9EECAC-AA92-4443-BF5D-026B86EE3713}">
      <dsp:nvSpPr>
        <dsp:cNvPr id="0" name=""/>
        <dsp:cNvSpPr/>
      </dsp:nvSpPr>
      <dsp:spPr>
        <a:xfrm>
          <a:off x="898278" y="593271"/>
          <a:ext cx="757763" cy="7577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I</a:t>
          </a:r>
          <a:endParaRPr lang="cs-CZ" sz="3400" kern="1200" dirty="0"/>
        </a:p>
      </dsp:txBody>
      <dsp:txXfrm>
        <a:off x="1009250" y="704243"/>
        <a:ext cx="535819" cy="5358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015EF3-0291-4935-BF80-A1E514B079E2}">
      <dsp:nvSpPr>
        <dsp:cNvPr id="0" name=""/>
        <dsp:cNvSpPr/>
      </dsp:nvSpPr>
      <dsp:spPr>
        <a:xfrm>
          <a:off x="1232716" y="318003"/>
          <a:ext cx="2526783" cy="2526783"/>
        </a:xfrm>
        <a:prstGeom prst="blockArc">
          <a:avLst>
            <a:gd name="adj1" fmla="val 13114286"/>
            <a:gd name="adj2" fmla="val 16200000"/>
            <a:gd name="adj3" fmla="val 389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C9A0D7-8CA0-4719-89A2-B3B7C8AF59BC}">
      <dsp:nvSpPr>
        <dsp:cNvPr id="0" name=""/>
        <dsp:cNvSpPr/>
      </dsp:nvSpPr>
      <dsp:spPr>
        <a:xfrm>
          <a:off x="1232716" y="318003"/>
          <a:ext cx="2526783" cy="2526783"/>
        </a:xfrm>
        <a:prstGeom prst="blockArc">
          <a:avLst>
            <a:gd name="adj1" fmla="val 10028571"/>
            <a:gd name="adj2" fmla="val 13114286"/>
            <a:gd name="adj3" fmla="val 389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357F1-5BFB-4E69-855B-9CA479454A63}">
      <dsp:nvSpPr>
        <dsp:cNvPr id="0" name=""/>
        <dsp:cNvSpPr/>
      </dsp:nvSpPr>
      <dsp:spPr>
        <a:xfrm>
          <a:off x="1232716" y="318003"/>
          <a:ext cx="2526783" cy="2526783"/>
        </a:xfrm>
        <a:prstGeom prst="blockArc">
          <a:avLst>
            <a:gd name="adj1" fmla="val 6942857"/>
            <a:gd name="adj2" fmla="val 10028571"/>
            <a:gd name="adj3" fmla="val 389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2EA6F3-32D4-498E-A716-128E6DCFB0DA}">
      <dsp:nvSpPr>
        <dsp:cNvPr id="0" name=""/>
        <dsp:cNvSpPr/>
      </dsp:nvSpPr>
      <dsp:spPr>
        <a:xfrm>
          <a:off x="1232716" y="318003"/>
          <a:ext cx="2526783" cy="2526783"/>
        </a:xfrm>
        <a:prstGeom prst="blockArc">
          <a:avLst>
            <a:gd name="adj1" fmla="val 3857143"/>
            <a:gd name="adj2" fmla="val 6942857"/>
            <a:gd name="adj3" fmla="val 389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BC8AE-EEEC-48E0-8BBD-5047FD88FC02}">
      <dsp:nvSpPr>
        <dsp:cNvPr id="0" name=""/>
        <dsp:cNvSpPr/>
      </dsp:nvSpPr>
      <dsp:spPr>
        <a:xfrm>
          <a:off x="1256819" y="306713"/>
          <a:ext cx="2526783" cy="2526783"/>
        </a:xfrm>
        <a:prstGeom prst="blockArc">
          <a:avLst>
            <a:gd name="adj1" fmla="val 794496"/>
            <a:gd name="adj2" fmla="val 3931009"/>
            <a:gd name="adj3" fmla="val 389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845319-4D4E-46DF-A27D-EF5B5E16A572}">
      <dsp:nvSpPr>
        <dsp:cNvPr id="0" name=""/>
        <dsp:cNvSpPr/>
      </dsp:nvSpPr>
      <dsp:spPr>
        <a:xfrm>
          <a:off x="1249708" y="338843"/>
          <a:ext cx="2526783" cy="2526783"/>
        </a:xfrm>
        <a:prstGeom prst="blockArc">
          <a:avLst>
            <a:gd name="adj1" fmla="val 19211093"/>
            <a:gd name="adj2" fmla="val 703172"/>
            <a:gd name="adj3" fmla="val 389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AB917C-9B4F-49F8-82B1-8F14460746D8}">
      <dsp:nvSpPr>
        <dsp:cNvPr id="0" name=""/>
        <dsp:cNvSpPr/>
      </dsp:nvSpPr>
      <dsp:spPr>
        <a:xfrm>
          <a:off x="1232716" y="318003"/>
          <a:ext cx="2526783" cy="2526783"/>
        </a:xfrm>
        <a:prstGeom prst="blockArc">
          <a:avLst>
            <a:gd name="adj1" fmla="val 16200000"/>
            <a:gd name="adj2" fmla="val 19285714"/>
            <a:gd name="adj3" fmla="val 389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AB5EAB-53A2-4F47-AC02-F1CD61918A09}">
      <dsp:nvSpPr>
        <dsp:cNvPr id="0" name=""/>
        <dsp:cNvSpPr/>
      </dsp:nvSpPr>
      <dsp:spPr>
        <a:xfrm>
          <a:off x="2007977" y="1093264"/>
          <a:ext cx="976260" cy="9762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b="1" kern="1200" dirty="0"/>
        </a:p>
      </dsp:txBody>
      <dsp:txXfrm>
        <a:off x="2150947" y="1236234"/>
        <a:ext cx="690320" cy="690320"/>
      </dsp:txXfrm>
    </dsp:sp>
    <dsp:sp modelId="{F4659DDC-45BE-4C0F-BDBC-BF468F2EB28B}">
      <dsp:nvSpPr>
        <dsp:cNvPr id="0" name=""/>
        <dsp:cNvSpPr/>
      </dsp:nvSpPr>
      <dsp:spPr>
        <a:xfrm>
          <a:off x="2154416" y="913"/>
          <a:ext cx="683382" cy="683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/>
            <a:t>E</a:t>
          </a:r>
          <a:endParaRPr lang="cs-CZ" sz="3100" b="1" kern="1200" dirty="0"/>
        </a:p>
      </dsp:txBody>
      <dsp:txXfrm>
        <a:off x="2254495" y="100992"/>
        <a:ext cx="483224" cy="483224"/>
      </dsp:txXfrm>
    </dsp:sp>
    <dsp:sp modelId="{799E3BFC-FE25-45D2-A89D-CD1B8D2AE088}">
      <dsp:nvSpPr>
        <dsp:cNvPr id="0" name=""/>
        <dsp:cNvSpPr/>
      </dsp:nvSpPr>
      <dsp:spPr>
        <a:xfrm>
          <a:off x="3122941" y="467331"/>
          <a:ext cx="683382" cy="683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/>
            <a:t>J</a:t>
          </a:r>
          <a:endParaRPr lang="cs-CZ" sz="3100" b="1" kern="1200" dirty="0"/>
        </a:p>
      </dsp:txBody>
      <dsp:txXfrm>
        <a:off x="3223020" y="567410"/>
        <a:ext cx="483224" cy="483224"/>
      </dsp:txXfrm>
    </dsp:sp>
    <dsp:sp modelId="{5FF7C3B1-3BDF-46FE-80BF-8B92FA01EC0F}">
      <dsp:nvSpPr>
        <dsp:cNvPr id="0" name=""/>
        <dsp:cNvSpPr/>
      </dsp:nvSpPr>
      <dsp:spPr>
        <a:xfrm>
          <a:off x="3384374" y="1512168"/>
          <a:ext cx="683382" cy="683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/>
            <a:t>I</a:t>
          </a:r>
          <a:endParaRPr lang="cs-CZ" sz="3100" b="1" kern="1200" dirty="0"/>
        </a:p>
      </dsp:txBody>
      <dsp:txXfrm>
        <a:off x="3484453" y="1612247"/>
        <a:ext cx="483224" cy="483224"/>
      </dsp:txXfrm>
    </dsp:sp>
    <dsp:sp modelId="{E44F7C1E-D911-46B8-B95B-451C454952AC}">
      <dsp:nvSpPr>
        <dsp:cNvPr id="0" name=""/>
        <dsp:cNvSpPr/>
      </dsp:nvSpPr>
      <dsp:spPr>
        <a:xfrm>
          <a:off x="2691907" y="2355815"/>
          <a:ext cx="683382" cy="683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/>
            <a:t>Á</a:t>
          </a:r>
          <a:endParaRPr lang="cs-CZ" sz="3100" b="1" kern="1200" dirty="0"/>
        </a:p>
      </dsp:txBody>
      <dsp:txXfrm>
        <a:off x="2791986" y="2455894"/>
        <a:ext cx="483224" cy="483224"/>
      </dsp:txXfrm>
    </dsp:sp>
    <dsp:sp modelId="{CE6971DA-F190-4BD4-B945-1F037D14D9FD}">
      <dsp:nvSpPr>
        <dsp:cNvPr id="0" name=""/>
        <dsp:cNvSpPr/>
      </dsp:nvSpPr>
      <dsp:spPr>
        <a:xfrm>
          <a:off x="1616925" y="2355815"/>
          <a:ext cx="683382" cy="683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/>
            <a:t>S</a:t>
          </a:r>
          <a:endParaRPr lang="cs-CZ" sz="3100" b="1" kern="1200" dirty="0"/>
        </a:p>
      </dsp:txBody>
      <dsp:txXfrm>
        <a:off x="1717004" y="2455894"/>
        <a:ext cx="483224" cy="483224"/>
      </dsp:txXfrm>
    </dsp:sp>
    <dsp:sp modelId="{B4FDF230-59CD-4002-8345-45F155BB36A6}">
      <dsp:nvSpPr>
        <dsp:cNvPr id="0" name=""/>
        <dsp:cNvSpPr/>
      </dsp:nvSpPr>
      <dsp:spPr>
        <a:xfrm>
          <a:off x="946685" y="1515360"/>
          <a:ext cx="683382" cy="683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/>
            <a:t>R</a:t>
          </a:r>
          <a:endParaRPr lang="cs-CZ" sz="3100" b="1" kern="1200" dirty="0"/>
        </a:p>
      </dsp:txBody>
      <dsp:txXfrm>
        <a:off x="1046764" y="1615439"/>
        <a:ext cx="483224" cy="483224"/>
      </dsp:txXfrm>
    </dsp:sp>
    <dsp:sp modelId="{58EFAAF9-E28D-48BD-AA13-3868EC2FA710}">
      <dsp:nvSpPr>
        <dsp:cNvPr id="0" name=""/>
        <dsp:cNvSpPr/>
      </dsp:nvSpPr>
      <dsp:spPr>
        <a:xfrm>
          <a:off x="1185891" y="467331"/>
          <a:ext cx="683382" cy="683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/>
            <a:t>K</a:t>
          </a:r>
          <a:endParaRPr lang="cs-CZ" sz="3100" b="1" kern="1200" dirty="0"/>
        </a:p>
      </dsp:txBody>
      <dsp:txXfrm>
        <a:off x="1285970" y="567410"/>
        <a:ext cx="483224" cy="4832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7A76A71-5822-49A9-A65D-7B82AFB9928E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3DAC7B-C801-4AA4-BBCB-9509476E05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%C5%98%C3%ADp,_rotunda_svat%C3%A9ho_Ji%C5%99%C3%AD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Ctin%C4%9Bves,_%C5%98%C3%ADp_a_obec.jpg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VLASTIVĚDA </a:t>
            </a:r>
            <a:br>
              <a:rPr lang="cs-CZ" sz="6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600" b="1" dirty="0">
                <a:solidFill>
                  <a:srgbClr val="D8BEE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5. ROČNÍK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37393" y="3299832"/>
            <a:ext cx="7280351" cy="120662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691680" y="5373216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mtClean="0">
                <a:solidFill>
                  <a:prstClr val="black"/>
                </a:solidFill>
              </a:rPr>
              <a:t>VY_32_INOVACE_18_07_hora </a:t>
            </a:r>
            <a:r>
              <a:rPr lang="cs-CZ" dirty="0" smtClean="0">
                <a:solidFill>
                  <a:prstClr val="black"/>
                </a:solidFill>
              </a:rPr>
              <a:t>Říp – praotec Čech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4762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95936" y="188640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popis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č.1- na tomto snímku je vyobrazena hora Říp a rotunda svatého Jiří, úkolem žáků je fotografie popsat a název napsat na řádek a poté označit, na které části hory Říp rotunda</a:t>
            </a:r>
            <a:r>
              <a:rPr lang="cs-CZ" dirty="0"/>
              <a:t> </a:t>
            </a:r>
            <a:r>
              <a:rPr lang="cs-CZ" dirty="0" smtClean="0"/>
              <a:t>stojí</a:t>
            </a:r>
          </a:p>
          <a:p>
            <a:endParaRPr lang="cs-CZ" dirty="0"/>
          </a:p>
          <a:p>
            <a:r>
              <a:rPr lang="cs-CZ" dirty="0" smtClean="0"/>
              <a:t>č.2- na tomto snímku je sepsána část pověstí O hoře Říp s danými otázkami  , na které žáci odpoví po přečtení a doplnění pověsti vlastními slovy</a:t>
            </a:r>
          </a:p>
          <a:p>
            <a:endParaRPr lang="cs-CZ" dirty="0"/>
          </a:p>
          <a:p>
            <a:r>
              <a:rPr lang="cs-CZ" dirty="0" smtClean="0"/>
              <a:t>č.3- na tomto snímku jsou zhotoveny kruhy s písmeny abecedy, ze kterých žáci mají za úkol sestavit slova a poté je naspat na řádky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č.4- na tomto snímku jsou sepsány názvy pověstí od Aloise Jiráska patřící do knihy Starých pověstí českých, úkolem žáků je vybrat a zakroužkovat ty pověsti, které patří do této knihy (pozor, kniha se rozděluje na 3 části)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11701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16632"/>
            <a:ext cx="6274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Vyznač na obrázku, kde leží …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4117" y="1196752"/>
            <a:ext cx="358649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dirty="0" smtClean="0">
                <a:solidFill>
                  <a:srgbClr val="CC00CC"/>
                </a:solidFill>
              </a:rPr>
              <a:t>Napiš, jak se jmenuje tato rotunda.</a:t>
            </a:r>
          </a:p>
          <a:p>
            <a:pPr algn="ctr"/>
            <a:endParaRPr lang="cs-CZ" sz="2000" b="1" u="sng" dirty="0">
              <a:solidFill>
                <a:srgbClr val="CC00CC"/>
              </a:solidFill>
            </a:endParaRPr>
          </a:p>
          <a:p>
            <a:pPr algn="ctr"/>
            <a:endParaRPr lang="cs-CZ" sz="2000" b="1" u="sng" dirty="0" smtClean="0">
              <a:solidFill>
                <a:srgbClr val="CC00CC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………………………....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5757" y="5208984"/>
            <a:ext cx="33313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srgbClr val="0070C0"/>
                </a:solidFill>
              </a:rPr>
              <a:t>Jak se jmenuje tato hora?</a:t>
            </a:r>
            <a:endParaRPr lang="cs-CZ" sz="2000" b="1" u="sng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5759130"/>
            <a:ext cx="4473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solidFill>
                  <a:srgbClr val="FF0066"/>
                </a:solidFill>
              </a:rPr>
              <a:t>Vyznač na obrázku, na jakém místě rotunda stojí.</a:t>
            </a:r>
            <a:endParaRPr lang="cs-CZ" b="1" u="sng" dirty="0">
              <a:solidFill>
                <a:srgbClr val="FF006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196752"/>
            <a:ext cx="4674096" cy="3505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933056"/>
            <a:ext cx="3233936" cy="2425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3203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776" y="980728"/>
            <a:ext cx="90277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70C0"/>
                </a:solidFill>
              </a:rPr>
              <a:t>V </a:t>
            </a:r>
            <a:r>
              <a:rPr lang="cs-CZ" sz="2000" b="1" dirty="0">
                <a:solidFill>
                  <a:srgbClr val="0070C0"/>
                </a:solidFill>
              </a:rPr>
              <a:t>zemi, jež byla rodnou pro Čecha i jeho bratra Lecha, se strhly krvavé boje a ty přivedly Čecha na myšlenku, opustit tuto zem a hledat pro svůj lid novou. Když měli lidé sbaleny své věci, vydali se hledat novou zemi, kde by se usadili. Šli mnoho dní, až došli k vysoké hoře, hoře Říp. Když ráno ještě všichni spali, tak Čech vylezl na horu a rozhlédl se kolem. Pak zvěstoval lidem svým, co viděl a ptal se jich, jak tuto zemi nazvou. Všichni volali, ať ji nazvou Čechovým jménem. Pak začali obdělávat půdu, stavět domy, zkopali louky a nivy a zorali </a:t>
            </a:r>
            <a:r>
              <a:rPr lang="cs-CZ" sz="2000" b="1" dirty="0" smtClean="0">
                <a:solidFill>
                  <a:srgbClr val="0070C0"/>
                </a:solidFill>
              </a:rPr>
              <a:t>půdu………..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3804480"/>
            <a:ext cx="727280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>
                <a:solidFill>
                  <a:srgbClr val="00CC66"/>
                </a:solidFill>
              </a:rPr>
              <a:t>Umíš pověst dokončit ? Dovyprávěj….</a:t>
            </a:r>
          </a:p>
          <a:p>
            <a:endParaRPr lang="cs-CZ" sz="2000" b="1" u="sng" dirty="0" smtClean="0">
              <a:solidFill>
                <a:srgbClr val="FF0066"/>
              </a:solidFill>
            </a:endParaRPr>
          </a:p>
          <a:p>
            <a:r>
              <a:rPr lang="cs-CZ" sz="2000" b="1" u="sng" smtClean="0">
                <a:solidFill>
                  <a:srgbClr val="FF0066"/>
                </a:solidFill>
              </a:rPr>
              <a:t>Jak </a:t>
            </a:r>
            <a:r>
              <a:rPr lang="cs-CZ" sz="2000" b="1" u="sng" dirty="0" smtClean="0">
                <a:solidFill>
                  <a:srgbClr val="FF0066"/>
                </a:solidFill>
              </a:rPr>
              <a:t>se tato pověst jmenuje ?</a:t>
            </a:r>
          </a:p>
          <a:p>
            <a:endParaRPr lang="cs-CZ" sz="2000" b="1" u="sng" dirty="0"/>
          </a:p>
          <a:p>
            <a:r>
              <a:rPr lang="cs-CZ" sz="2000" b="1" u="sng" dirty="0" smtClean="0">
                <a:solidFill>
                  <a:srgbClr val="CC00CC"/>
                </a:solidFill>
              </a:rPr>
              <a:t>Víš, kde hora Říp leží ?</a:t>
            </a:r>
          </a:p>
          <a:p>
            <a:endParaRPr lang="cs-CZ" sz="2000" b="1" u="sng" dirty="0"/>
          </a:p>
          <a:p>
            <a:r>
              <a:rPr lang="cs-CZ" sz="2000" b="1" u="sng" dirty="0" smtClean="0">
                <a:solidFill>
                  <a:srgbClr val="00B0F0"/>
                </a:solidFill>
              </a:rPr>
              <a:t>Jak se nazývá místo, kde se usadil Lech</a:t>
            </a:r>
            <a:r>
              <a:rPr lang="cs-CZ" u="sng" dirty="0" smtClean="0">
                <a:solidFill>
                  <a:srgbClr val="00B0F0"/>
                </a:solidFill>
              </a:rPr>
              <a:t>?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116632"/>
            <a:ext cx="57399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Přečti a odpověz na otázky</a:t>
            </a:r>
          </a:p>
        </p:txBody>
      </p:sp>
    </p:spTree>
    <p:extLst>
      <p:ext uri="{BB962C8B-B14F-4D97-AF65-F5344CB8AC3E}">
        <p14:creationId xmlns:p14="http://schemas.microsoft.com/office/powerpoint/2010/main" val="2155206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34329615"/>
              </p:ext>
            </p:extLst>
          </p:nvPr>
        </p:nvGraphicFramePr>
        <p:xfrm>
          <a:off x="-32360" y="3284984"/>
          <a:ext cx="4604360" cy="3127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615055396"/>
              </p:ext>
            </p:extLst>
          </p:nvPr>
        </p:nvGraphicFramePr>
        <p:xfrm>
          <a:off x="4151784" y="908720"/>
          <a:ext cx="4992216" cy="3040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899592" y="116632"/>
            <a:ext cx="69425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SESTAV SLOVA A ŘEKNI CO O NICH VÍŠ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1844824"/>
            <a:ext cx="43556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66"/>
                </a:solidFill>
              </a:rPr>
              <a:t>…………………………………..</a:t>
            </a:r>
            <a:endParaRPr lang="cs-CZ" sz="2000" b="1" dirty="0">
              <a:solidFill>
                <a:srgbClr val="FF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5805263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C00CC"/>
                </a:solidFill>
              </a:rPr>
              <a:t>…………………………………</a:t>
            </a:r>
            <a:endParaRPr lang="cs-CZ" sz="2000" b="1" dirty="0">
              <a:solidFill>
                <a:srgbClr val="CC00CC"/>
              </a:solidFill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6156176" y="2060848"/>
            <a:ext cx="986408" cy="914400"/>
          </a:xfrm>
          <a:prstGeom prst="smileyFace">
            <a:avLst/>
          </a:prstGeom>
          <a:solidFill>
            <a:srgbClr val="CC00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1763688" y="4365104"/>
            <a:ext cx="1080120" cy="1008112"/>
          </a:xfrm>
          <a:prstGeom prst="smileyFace">
            <a:avLst/>
          </a:prstGeom>
          <a:solidFill>
            <a:srgbClr val="D8BEE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3823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0120" y="106279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Zakroužkuj ty pověsti, které patří </a:t>
            </a:r>
            <a:endParaRPr lang="cs-CZ" sz="3200" b="1" u="sng" cap="all" dirty="0" smtClean="0">
              <a:solidFill>
                <a:srgbClr val="7030A0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  <a:p>
            <a:pPr algn="ctr"/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do první části </a:t>
            </a:r>
          </a:p>
          <a:p>
            <a:pPr algn="ctr"/>
            <a:r>
              <a:rPr lang="cs-CZ" sz="3200" b="1" u="sng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Starých </a:t>
            </a:r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pověstí českých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272453" y="3292484"/>
            <a:ext cx="1452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O Čechovi</a:t>
            </a:r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05477" y="2801660"/>
            <a:ext cx="3275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O Krokovi a jeho dcerách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689608" y="1766456"/>
            <a:ext cx="11512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CC66"/>
                </a:solidFill>
              </a:rPr>
              <a:t>O Bivoji</a:t>
            </a:r>
            <a:endParaRPr lang="cs-CZ" sz="2000" b="1" dirty="0">
              <a:solidFill>
                <a:srgbClr val="00CC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92178" y="4693786"/>
            <a:ext cx="12089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O Libuši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59382" y="2567419"/>
            <a:ext cx="18213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9900"/>
                </a:solidFill>
              </a:rPr>
              <a:t>O Přemyslovi</a:t>
            </a:r>
            <a:endParaRPr lang="cs-CZ" sz="2000" b="1" dirty="0">
              <a:solidFill>
                <a:srgbClr val="FF99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54872" y="4139788"/>
            <a:ext cx="2198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800080"/>
                </a:solidFill>
              </a:rPr>
              <a:t>Libušina proroctví</a:t>
            </a:r>
            <a:endParaRPr lang="cs-CZ" b="1" dirty="0">
              <a:solidFill>
                <a:srgbClr val="80008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5100" y="1743983"/>
            <a:ext cx="1508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66"/>
                </a:solidFill>
              </a:rPr>
              <a:t>Dívčí válka</a:t>
            </a:r>
            <a:endParaRPr lang="cs-CZ" sz="2000" b="1" dirty="0">
              <a:solidFill>
                <a:srgbClr val="FF0066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3611" y="3924344"/>
            <a:ext cx="35589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O Křesomyslu a Horymírovi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004828" y="3557214"/>
            <a:ext cx="1638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C00CC"/>
                </a:solidFill>
              </a:rPr>
              <a:t>Lucká válka</a:t>
            </a:r>
            <a:endParaRPr lang="cs-CZ" sz="2000" b="1" dirty="0">
              <a:solidFill>
                <a:srgbClr val="CC00CC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46053" y="4878452"/>
            <a:ext cx="21948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6600"/>
                </a:solidFill>
              </a:rPr>
              <a:t>Durynk a Neklan</a:t>
            </a:r>
            <a:endParaRPr lang="cs-CZ" sz="2000" b="1" dirty="0">
              <a:solidFill>
                <a:srgbClr val="FF66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32492" y="5389185"/>
            <a:ext cx="1709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336600"/>
                </a:solidFill>
              </a:rPr>
              <a:t>O Golemovi</a:t>
            </a:r>
            <a:endParaRPr lang="cs-CZ" sz="2000" b="1" dirty="0">
              <a:solidFill>
                <a:srgbClr val="3366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31093" y="2241201"/>
            <a:ext cx="13227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O Žižkovi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91832" y="2026413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Boží soud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19473" y="5873918"/>
            <a:ext cx="17075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99FF"/>
                </a:solidFill>
              </a:rPr>
              <a:t>O Daliborovi</a:t>
            </a:r>
            <a:endParaRPr lang="cs-CZ" sz="2000" b="1" dirty="0">
              <a:solidFill>
                <a:srgbClr val="0099FF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480445" y="6037257"/>
            <a:ext cx="24641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Opatovický poklad</a:t>
            </a:r>
            <a:endParaRPr lang="cs-CZ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6401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17992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cap="all" dirty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zdroje</a:t>
            </a:r>
          </a:p>
        </p:txBody>
      </p:sp>
      <p:sp>
        <p:nvSpPr>
          <p:cNvPr id="3" name="Obdélník 2"/>
          <p:cNvSpPr/>
          <p:nvPr/>
        </p:nvSpPr>
        <p:spPr>
          <a:xfrm>
            <a:off x="1446351" y="1804611"/>
            <a:ext cx="4378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Vlastivěda pro 5. ročník, Septima 1995</a:t>
            </a:r>
          </a:p>
        </p:txBody>
      </p:sp>
      <p:sp>
        <p:nvSpPr>
          <p:cNvPr id="4" name="Obdélník 3"/>
          <p:cNvSpPr/>
          <p:nvPr/>
        </p:nvSpPr>
        <p:spPr>
          <a:xfrm>
            <a:off x="1446351" y="969516"/>
            <a:ext cx="63367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Pracovní sešit, Vlastivěda pro 5.ročník, Septima 2008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15152" y="98072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62728" y="1761947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908448" y="2467878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Calibri"/>
                <a:cs typeface="Calibri"/>
              </a:rPr>
              <a:t>●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403648" y="2348880"/>
            <a:ext cx="77403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http://cs.wikipedia.org/wiki/Soubor:%C5%98%C3%ADp,_rotunda_svat%C3%A9ho_Ji%C5%99%C3%AD.jpg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31640" y="4149080"/>
            <a:ext cx="6336704" cy="92333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Kolstrunková.</a:t>
            </a:r>
            <a:endParaRPr lang="cs-CZ" i="1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44522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Obdélník 11"/>
          <p:cNvSpPr/>
          <p:nvPr/>
        </p:nvSpPr>
        <p:spPr>
          <a:xfrm>
            <a:off x="1403648" y="2967335"/>
            <a:ext cx="7740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5"/>
              </a:rPr>
              <a:t>http://cs.wikipedia.org/wiki/Soubor:Ctin%C4%9Bves,_%C5%98%C3%ADp_a_obec.jpg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3068960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/>
                <a:cs typeface="Arial"/>
              </a:rPr>
              <a:t>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33452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148</TotalTime>
  <Words>447</Words>
  <Application>Microsoft Office PowerPoint</Application>
  <PresentationFormat>Předvádění na obrazovce (4:3)</PresentationFormat>
  <Paragraphs>74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Tejinka</dc:creator>
  <cp:lastModifiedBy>pc</cp:lastModifiedBy>
  <cp:revision>23</cp:revision>
  <dcterms:created xsi:type="dcterms:W3CDTF">2011-10-26T09:33:14Z</dcterms:created>
  <dcterms:modified xsi:type="dcterms:W3CDTF">2012-03-19T07:03:15Z</dcterms:modified>
</cp:coreProperties>
</file>