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64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0781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VY_32_INOVACE_29_10_HV8_Skála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19594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Renesance v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hudbě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39356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Vývoj hudby </a:t>
            </a:r>
            <a:r>
              <a:rPr lang="cs-CZ" sz="2000" dirty="0" smtClean="0"/>
              <a:t>v renesanci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Renesance v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hudbě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Materiál seznamuje žáky s hudebními dějinami </a:t>
            </a:r>
            <a:r>
              <a:rPr lang="cs-CZ" sz="2000" dirty="0" smtClean="0"/>
              <a:t>renesance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8. ročníku a je určen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Renesance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Renesance</a:t>
            </a:r>
            <a:r>
              <a:rPr lang="cs-CZ" sz="4000" dirty="0" smtClean="0"/>
              <a:t> znamenala ve srovnání se středověkem </a:t>
            </a:r>
            <a:r>
              <a:rPr lang="cs-CZ" sz="4000" dirty="0" smtClean="0">
                <a:solidFill>
                  <a:srgbClr val="00B0F0"/>
                </a:solidFill>
              </a:rPr>
              <a:t>návrat ke člověku</a:t>
            </a:r>
            <a:r>
              <a:rPr lang="cs-CZ" sz="4000" dirty="0" smtClean="0"/>
              <a:t>, k jeho </a:t>
            </a:r>
            <a:r>
              <a:rPr lang="cs-CZ" sz="4000" dirty="0" smtClean="0">
                <a:solidFill>
                  <a:srgbClr val="00B0F0"/>
                </a:solidFill>
              </a:rPr>
              <a:t>pozemskému životu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3857628"/>
            <a:ext cx="8786874" cy="255454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Hudební renesanci zasazujeme do doby </a:t>
            </a:r>
            <a:r>
              <a:rPr lang="cs-CZ" sz="4000" dirty="0" smtClean="0">
                <a:solidFill>
                  <a:srgbClr val="00B0F0"/>
                </a:solidFill>
              </a:rPr>
              <a:t>14. – 16. století</a:t>
            </a:r>
            <a:r>
              <a:rPr lang="cs-CZ" sz="4000" dirty="0" smtClean="0"/>
              <a:t>, kdy se především rozvíjelo umění </a:t>
            </a:r>
            <a:r>
              <a:rPr lang="cs-CZ" sz="4000" dirty="0" smtClean="0">
                <a:solidFill>
                  <a:srgbClr val="00B0F0"/>
                </a:solidFill>
              </a:rPr>
              <a:t>vícehlasé kompozice</a:t>
            </a:r>
            <a:endParaRPr lang="cs-CZ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Renesance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124744"/>
            <a:ext cx="7500990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i="1" dirty="0" smtClean="0"/>
              <a:t>- </a:t>
            </a:r>
            <a:r>
              <a:rPr lang="cs-CZ" sz="3600" dirty="0" smtClean="0"/>
              <a:t>Dalším rysem renesanční hudby bylo </a:t>
            </a:r>
            <a:r>
              <a:rPr lang="cs-CZ" sz="3600" dirty="0" smtClean="0">
                <a:solidFill>
                  <a:srgbClr val="00B0F0"/>
                </a:solidFill>
              </a:rPr>
              <a:t>osamostatnění nástrojových skladeb</a:t>
            </a:r>
            <a:r>
              <a:rPr lang="cs-CZ" sz="3600" dirty="0" smtClean="0"/>
              <a:t>. Byly to hlavně skladby pro </a:t>
            </a:r>
            <a:r>
              <a:rPr lang="cs-CZ" sz="3600" dirty="0" smtClean="0">
                <a:solidFill>
                  <a:srgbClr val="00B0F0"/>
                </a:solidFill>
              </a:rPr>
              <a:t>varhany a virginál </a:t>
            </a:r>
            <a:r>
              <a:rPr lang="cs-CZ" sz="3600" dirty="0" smtClean="0"/>
              <a:t>(druh </a:t>
            </a:r>
            <a:r>
              <a:rPr lang="cs-CZ" sz="3600" dirty="0" err="1" smtClean="0"/>
              <a:t>čembala</a:t>
            </a:r>
            <a:r>
              <a:rPr lang="cs-CZ" sz="3600" dirty="0" smtClean="0"/>
              <a:t>)</a:t>
            </a:r>
            <a:endParaRPr lang="cs-CZ" sz="3600" i="1" u="sng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3572684"/>
            <a:ext cx="7670656" cy="175432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i="1" dirty="0" smtClean="0"/>
              <a:t>- </a:t>
            </a:r>
            <a:r>
              <a:rPr lang="cs-CZ" sz="3600" dirty="0" smtClean="0"/>
              <a:t>Rozvíje</a:t>
            </a:r>
            <a:r>
              <a:rPr lang="cs-CZ" sz="3600" dirty="0" smtClean="0"/>
              <a:t>la se také </a:t>
            </a:r>
            <a:r>
              <a:rPr lang="cs-CZ" sz="3600" dirty="0" smtClean="0">
                <a:solidFill>
                  <a:srgbClr val="00B0F0"/>
                </a:solidFill>
              </a:rPr>
              <a:t>chrámová hudba</a:t>
            </a:r>
            <a:r>
              <a:rPr lang="cs-CZ" sz="3600" dirty="0" smtClean="0"/>
              <a:t>, která se dělila na </a:t>
            </a:r>
            <a:r>
              <a:rPr lang="cs-CZ" sz="3600" dirty="0" smtClean="0">
                <a:solidFill>
                  <a:srgbClr val="00B0F0"/>
                </a:solidFill>
              </a:rPr>
              <a:t>protestantskou a katolickou</a:t>
            </a:r>
            <a:endParaRPr lang="cs-CZ" sz="3600" i="1" u="sng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1" y="5481866"/>
            <a:ext cx="8678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i="1" u="sng" dirty="0" smtClean="0">
                <a:solidFill>
                  <a:srgbClr val="00B0F0"/>
                </a:solidFill>
              </a:rPr>
              <a:t>Protestantská</a:t>
            </a:r>
            <a:r>
              <a:rPr lang="cs-CZ" sz="2800" dirty="0" smtClean="0"/>
              <a:t> – důraz na zpěv lidu</a:t>
            </a:r>
          </a:p>
          <a:p>
            <a:pPr marL="285750" indent="-285750">
              <a:buFontTx/>
              <a:buChar char="-"/>
            </a:pPr>
            <a:r>
              <a:rPr lang="cs-CZ" sz="2800" u="sng" dirty="0" smtClean="0">
                <a:solidFill>
                  <a:srgbClr val="00B0F0"/>
                </a:solidFill>
              </a:rPr>
              <a:t>Katolická</a:t>
            </a:r>
            <a:r>
              <a:rPr lang="cs-CZ" sz="2800" dirty="0" smtClean="0"/>
              <a:t> – velkolepá chrámová díla se zpěvem a nástroji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Renesance - představitelé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57224" y="1357298"/>
            <a:ext cx="7239000" cy="484632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ORLANDO DI LASO</a:t>
            </a:r>
          </a:p>
          <a:p>
            <a:pPr>
              <a:buFontTx/>
              <a:buChar char="-"/>
            </a:pP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GIOVANY DA PALESTRINA</a:t>
            </a:r>
          </a:p>
          <a:p>
            <a:pPr>
              <a:buFontTx/>
              <a:buChar char="-"/>
            </a:pPr>
            <a:endParaRPr lang="cs-CZ" sz="4400" i="1" u="sng" dirty="0" smtClean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sz="4400" i="1" u="sng" dirty="0" smtClean="0">
                <a:solidFill>
                  <a:schemeClr val="tx1"/>
                </a:solidFill>
              </a:rPr>
              <a:t>GIOVANY GABRIELI</a:t>
            </a:r>
          </a:p>
          <a:p>
            <a:pPr>
              <a:buFontTx/>
              <a:buChar char="-"/>
            </a:pPr>
            <a:endParaRPr lang="cs-CZ" sz="4400" i="1" u="sng" dirty="0" smtClean="0">
              <a:solidFill>
                <a:srgbClr val="00B0F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77072"/>
            <a:ext cx="2591660" cy="3337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Jak se nazývá </a:t>
            </a:r>
            <a:r>
              <a:rPr lang="cs-CZ" dirty="0" smtClean="0"/>
              <a:t>vícehlasý </a:t>
            </a:r>
            <a:r>
              <a:rPr lang="cs-CZ" dirty="0" smtClean="0"/>
              <a:t>zpěv</a:t>
            </a:r>
            <a:r>
              <a:rPr lang="cs-CZ" dirty="0" smtClean="0"/>
              <a:t>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…kánon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Jak se </a:t>
            </a:r>
            <a:r>
              <a:rPr lang="cs-CZ" dirty="0" smtClean="0"/>
              <a:t>rozdělovala chrámová hudba?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protestantská a katolická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Jak se jmenoval nejvýznamnější představitel renesance?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Giovanny da </a:t>
            </a:r>
            <a:r>
              <a:rPr lang="cs-CZ" smtClean="0">
                <a:solidFill>
                  <a:srgbClr val="FF0066"/>
                </a:solidFill>
              </a:rPr>
              <a:t>Palestrina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1.-</a:t>
            </a:r>
            <a:r>
              <a:rPr lang="en-US" sz="24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7.2.2013]. Dostupný na WWW: http://upload.wikimedia.org/wikipedia/commons/1/18/Giovanni_Pierluigi_da_Palestrina.jpg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1899</TotalTime>
  <Words>245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Anotace:</vt:lpstr>
      <vt:lpstr>Renesance</vt:lpstr>
      <vt:lpstr>Renesance</vt:lpstr>
      <vt:lpstr>Renesance - představitelé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201</cp:revision>
  <dcterms:created xsi:type="dcterms:W3CDTF">2011-03-22T17:13:23Z</dcterms:created>
  <dcterms:modified xsi:type="dcterms:W3CDTF">2013-02-07T09:55:18Z</dcterms:modified>
</cp:coreProperties>
</file>