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9"/>
  </p:notesMasterIdLst>
  <p:sldIdLst>
    <p:sldId id="256" r:id="rId2"/>
    <p:sldId id="269" r:id="rId3"/>
    <p:sldId id="257" r:id="rId4"/>
    <p:sldId id="271" r:id="rId5"/>
    <p:sldId id="258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B7FD39"/>
    <a:srgbClr val="C5FF67"/>
    <a:srgbClr val="66FFFF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53578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4409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VY_32_INOVACE_29_13_HV8_Skála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197682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8415" cmpd="sng">
                  <a:solidFill>
                    <a:sysClr val="windowText" lastClr="000000"/>
                  </a:solidFill>
                  <a:prstDash val="solid"/>
                </a:ln>
              </a:rPr>
              <a:t>Country</a:t>
            </a:r>
            <a:endParaRPr lang="cs-CZ" sz="2000" dirty="0" smtClean="0">
              <a:ln w="18415" cmpd="sng">
                <a:solidFill>
                  <a:sysClr val="windowText" lastClr="000000"/>
                </a:solidFill>
                <a:prstDash val="solid"/>
              </a:ln>
            </a:endParaRP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40697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Vznik </a:t>
            </a:r>
            <a:r>
              <a:rPr lang="cs-CZ" sz="2000" dirty="0" smtClean="0"/>
              <a:t>country </a:t>
            </a:r>
            <a:r>
              <a:rPr lang="cs-CZ" sz="2000" dirty="0" smtClean="0"/>
              <a:t>a jeho vývoj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Country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Materiál seznamuje žáky s hudebním stylem </a:t>
            </a:r>
            <a:r>
              <a:rPr lang="cs-CZ" sz="2000" dirty="0" smtClean="0">
                <a:solidFill>
                  <a:schemeClr val="bg1"/>
                </a:solidFill>
              </a:rPr>
              <a:t>country, </a:t>
            </a:r>
            <a:r>
              <a:rPr lang="cs-CZ" sz="2000" dirty="0" smtClean="0">
                <a:solidFill>
                  <a:schemeClr val="bg1"/>
                </a:solidFill>
              </a:rPr>
              <a:t>jeho vznikem, počátkem a vývojem, také nám ukazuje některé hlavní představitele</a:t>
            </a:r>
          </a:p>
          <a:p>
            <a:pPr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Obsah je pro žáky 8. ročníku a je určen pro interaktivní tabuli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Country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4238" y="1196752"/>
            <a:ext cx="8786874" cy="255454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Country</a:t>
            </a:r>
            <a:r>
              <a:rPr lang="cs-CZ" sz="4000" dirty="0" smtClean="0"/>
              <a:t> je hudební styl, který je typický pro hudbu amerického venkova. Je velmi ovlivněn </a:t>
            </a:r>
            <a:r>
              <a:rPr lang="cs-CZ" sz="4000" dirty="0" smtClean="0">
                <a:solidFill>
                  <a:srgbClr val="FF0066"/>
                </a:solidFill>
              </a:rPr>
              <a:t>přistěhovalci z Evropy</a:t>
            </a:r>
            <a:r>
              <a:rPr lang="cs-CZ" sz="4000" dirty="0" smtClean="0"/>
              <a:t>, hlavně z </a:t>
            </a:r>
            <a:r>
              <a:rPr lang="cs-CZ" sz="4000" dirty="0" smtClean="0">
                <a:solidFill>
                  <a:srgbClr val="FF0066"/>
                </a:solidFill>
              </a:rPr>
              <a:t>Irska, Španělska a Francie</a:t>
            </a:r>
            <a:endParaRPr lang="cs-CZ" sz="4000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0400" y="4077072"/>
            <a:ext cx="8790712" cy="132343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/>
              <a:t> </a:t>
            </a:r>
            <a:r>
              <a:rPr lang="cs-CZ" sz="4000" dirty="0" smtClean="0"/>
              <a:t>Typické nástroje jsou: </a:t>
            </a:r>
            <a:r>
              <a:rPr lang="cs-CZ" sz="4000" dirty="0" smtClean="0">
                <a:solidFill>
                  <a:srgbClr val="FF0066"/>
                </a:solidFill>
              </a:rPr>
              <a:t>kytara, baskytara, </a:t>
            </a:r>
            <a:r>
              <a:rPr lang="cs-CZ" sz="4000" dirty="0" err="1" smtClean="0">
                <a:solidFill>
                  <a:srgbClr val="FF0066"/>
                </a:solidFill>
              </a:rPr>
              <a:t>steel</a:t>
            </a:r>
            <a:r>
              <a:rPr lang="cs-CZ" sz="4000" dirty="0" smtClean="0">
                <a:solidFill>
                  <a:srgbClr val="FF0066"/>
                </a:solidFill>
              </a:rPr>
              <a:t> kytara, klávesy, housle, bicí</a:t>
            </a:r>
            <a:endParaRPr lang="cs-CZ" sz="4000" dirty="0">
              <a:solidFill>
                <a:srgbClr val="FF0066"/>
              </a:solidFill>
            </a:endParaRPr>
          </a:p>
        </p:txBody>
      </p:sp>
      <p:pic>
        <p:nvPicPr>
          <p:cNvPr id="1028" name="Picture 4" descr="C:\Documents and Settings\Slavka\Local Settings\Temporary Internet Files\Content.IE5\9ADKCY9I\MM90031817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5572140"/>
            <a:ext cx="819835" cy="11477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Country</a:t>
            </a:r>
            <a:endParaRPr lang="cs-CZ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první styl country se nazýval </a:t>
            </a:r>
            <a:r>
              <a:rPr lang="cs-CZ" sz="3200" dirty="0" smtClean="0">
                <a:solidFill>
                  <a:srgbClr val="FF0066"/>
                </a:solidFill>
              </a:rPr>
              <a:t>HILLBILLY</a:t>
            </a:r>
            <a:r>
              <a:rPr lang="cs-CZ" sz="3200" dirty="0" smtClean="0"/>
              <a:t> (1922-1923), hlavním nástrojem byly </a:t>
            </a:r>
            <a:r>
              <a:rPr lang="cs-CZ" sz="3200" dirty="0" smtClean="0">
                <a:solidFill>
                  <a:srgbClr val="FF0066"/>
                </a:solidFill>
              </a:rPr>
              <a:t>housle</a:t>
            </a:r>
            <a:endParaRPr lang="cs-CZ" sz="3200" dirty="0" smtClean="0">
              <a:solidFill>
                <a:srgbClr val="FF0066"/>
              </a:solidFill>
            </a:endParaRPr>
          </a:p>
          <a:p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ve 40. letech se rozvíjel </a:t>
            </a:r>
            <a:r>
              <a:rPr lang="cs-CZ" sz="3200" dirty="0" smtClean="0">
                <a:solidFill>
                  <a:srgbClr val="FF0066"/>
                </a:solidFill>
              </a:rPr>
              <a:t>BLUEGRASS</a:t>
            </a:r>
            <a:r>
              <a:rPr lang="cs-CZ" sz="3200" dirty="0" smtClean="0"/>
              <a:t>, jehož podstatou byly </a:t>
            </a:r>
            <a:r>
              <a:rPr lang="cs-CZ" sz="3200" dirty="0" smtClean="0">
                <a:solidFill>
                  <a:srgbClr val="FF0066"/>
                </a:solidFill>
              </a:rPr>
              <a:t>elektronicky nezesílené nástroje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V 60. letech pak vzniká moderní forma country tzv. </a:t>
            </a:r>
            <a:r>
              <a:rPr lang="cs-CZ" sz="3200" dirty="0" smtClean="0">
                <a:solidFill>
                  <a:srgbClr val="FF0066"/>
                </a:solidFill>
              </a:rPr>
              <a:t>ROCKABILLY</a:t>
            </a:r>
            <a:endParaRPr lang="cs-CZ" sz="3200" dirty="0" smtClean="0">
              <a:solidFill>
                <a:srgbClr val="FF0066"/>
              </a:solidFill>
            </a:endParaRPr>
          </a:p>
          <a:p>
            <a:endParaRPr lang="cs-CZ" dirty="0"/>
          </a:p>
        </p:txBody>
      </p:sp>
      <p:pic>
        <p:nvPicPr>
          <p:cNvPr id="2051" name="Picture 3" descr="C:\Documents and Settings\Slavka\Local Settings\Temporary Internet Files\Content.IE5\9ADKCY9I\MM900041095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1880" y="4653136"/>
            <a:ext cx="1621564" cy="15144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Documents and Settings\Slavka\Local Settings\Temporary Internet Files\Content.IE5\S0G07125\MC9001988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5053047">
            <a:off x="-218983" y="-2184074"/>
            <a:ext cx="8531643" cy="1100426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u="sng" dirty="0" smtClean="0"/>
              <a:t>Country </a:t>
            </a:r>
            <a:r>
              <a:rPr lang="cs-CZ" u="sng" dirty="0" smtClean="0"/>
              <a:t>- představitelé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27584" y="1268760"/>
            <a:ext cx="7239000" cy="484632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6000" b="1" dirty="0" err="1" smtClean="0">
                <a:solidFill>
                  <a:srgbClr val="B7FD39"/>
                </a:solidFill>
              </a:rPr>
              <a:t>Hank</a:t>
            </a:r>
            <a:r>
              <a:rPr lang="cs-CZ" sz="6000" b="1" dirty="0" smtClean="0">
                <a:solidFill>
                  <a:srgbClr val="B7FD39"/>
                </a:solidFill>
              </a:rPr>
              <a:t> </a:t>
            </a:r>
            <a:r>
              <a:rPr lang="cs-CZ" sz="6000" b="1" dirty="0" err="1" smtClean="0">
                <a:solidFill>
                  <a:srgbClr val="B7FD39"/>
                </a:solidFill>
              </a:rPr>
              <a:t>Williams</a:t>
            </a:r>
            <a:endParaRPr lang="cs-CZ" sz="6000" b="1" dirty="0" smtClean="0">
              <a:solidFill>
                <a:srgbClr val="B7FD39"/>
              </a:solidFill>
            </a:endParaRPr>
          </a:p>
          <a:p>
            <a:pPr>
              <a:buFontTx/>
              <a:buChar char="-"/>
            </a:pPr>
            <a:r>
              <a:rPr lang="cs-CZ" sz="6000" b="1" dirty="0" smtClean="0">
                <a:solidFill>
                  <a:srgbClr val="B7FD39"/>
                </a:solidFill>
              </a:rPr>
              <a:t>Johny Cash</a:t>
            </a:r>
            <a:endParaRPr lang="cs-CZ" sz="6000" b="1" dirty="0" smtClean="0">
              <a:solidFill>
                <a:srgbClr val="B7FD39"/>
              </a:solidFill>
            </a:endParaRPr>
          </a:p>
          <a:p>
            <a:pPr>
              <a:buFontTx/>
              <a:buChar char="-"/>
            </a:pPr>
            <a:r>
              <a:rPr lang="cs-CZ" sz="6000" b="1" dirty="0" err="1" smtClean="0">
                <a:solidFill>
                  <a:srgbClr val="B7FD39"/>
                </a:solidFill>
              </a:rPr>
              <a:t>Willie</a:t>
            </a:r>
            <a:r>
              <a:rPr lang="cs-CZ" sz="6000" b="1" dirty="0" smtClean="0">
                <a:solidFill>
                  <a:srgbClr val="B7FD39"/>
                </a:solidFill>
              </a:rPr>
              <a:t> Nelson</a:t>
            </a:r>
            <a:endParaRPr lang="cs-CZ" sz="6000" b="1" dirty="0" smtClean="0">
              <a:solidFill>
                <a:srgbClr val="B7FD39"/>
              </a:solidFill>
            </a:endParaRPr>
          </a:p>
          <a:p>
            <a:pPr>
              <a:buFontTx/>
              <a:buChar char="-"/>
            </a:pPr>
            <a:r>
              <a:rPr lang="cs-CZ" sz="6000" b="1" dirty="0" smtClean="0">
                <a:solidFill>
                  <a:srgbClr val="B7FD39"/>
                </a:solidFill>
              </a:rPr>
              <a:t>Roger Miller</a:t>
            </a:r>
            <a:endParaRPr lang="cs-CZ" sz="6000" b="1" dirty="0">
              <a:solidFill>
                <a:srgbClr val="B7FD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Autofit/>
          </a:bodyPr>
          <a:lstStyle/>
          <a:p>
            <a:r>
              <a:rPr lang="cs-CZ" sz="3600" dirty="0" smtClean="0"/>
              <a:t>1. </a:t>
            </a:r>
            <a:r>
              <a:rPr lang="cs-CZ" sz="3600" dirty="0" smtClean="0"/>
              <a:t>Přistěhovalci kterých zemí ovlivnily americké country?</a:t>
            </a:r>
            <a:endParaRPr lang="cs-CZ" sz="3600" dirty="0" smtClean="0"/>
          </a:p>
          <a:p>
            <a:r>
              <a:rPr lang="cs-CZ" sz="3600" dirty="0" smtClean="0">
                <a:solidFill>
                  <a:srgbClr val="FF0066"/>
                </a:solidFill>
              </a:rPr>
              <a:t>…</a:t>
            </a:r>
            <a:r>
              <a:rPr lang="cs-CZ" sz="3600" dirty="0" smtClean="0">
                <a:solidFill>
                  <a:srgbClr val="FF0066"/>
                </a:solidFill>
              </a:rPr>
              <a:t>francouzské, španělské a irské</a:t>
            </a:r>
            <a:endParaRPr lang="cs-CZ" sz="3600" dirty="0" smtClean="0"/>
          </a:p>
          <a:p>
            <a:r>
              <a:rPr lang="cs-CZ" sz="3600" dirty="0" smtClean="0"/>
              <a:t>2. </a:t>
            </a:r>
            <a:r>
              <a:rPr lang="cs-CZ" sz="3600" dirty="0" smtClean="0"/>
              <a:t>Jak se jmenoval první styl country?</a:t>
            </a:r>
            <a:endParaRPr lang="cs-CZ" sz="3600" dirty="0" smtClean="0"/>
          </a:p>
          <a:p>
            <a:r>
              <a:rPr lang="cs-CZ" sz="3600" dirty="0" smtClean="0">
                <a:solidFill>
                  <a:srgbClr val="FF0066"/>
                </a:solidFill>
              </a:rPr>
              <a:t>…</a:t>
            </a:r>
            <a:r>
              <a:rPr lang="cs-CZ" sz="3600" dirty="0" err="1" smtClean="0">
                <a:solidFill>
                  <a:srgbClr val="FF0066"/>
                </a:solidFill>
              </a:rPr>
              <a:t>hillbilly</a:t>
            </a:r>
            <a:endParaRPr lang="cs-CZ" sz="3600" dirty="0" smtClean="0"/>
          </a:p>
          <a:p>
            <a:r>
              <a:rPr lang="cs-CZ" sz="3600" dirty="0" smtClean="0"/>
              <a:t>3. Vyjmenuj nejznámější představitele </a:t>
            </a:r>
            <a:r>
              <a:rPr lang="cs-CZ" sz="3600" dirty="0" smtClean="0"/>
              <a:t>country!</a:t>
            </a:r>
            <a:endParaRPr lang="cs-CZ" sz="3600" dirty="0" smtClean="0"/>
          </a:p>
          <a:p>
            <a:r>
              <a:rPr lang="cs-CZ" sz="3600" dirty="0" smtClean="0">
                <a:solidFill>
                  <a:srgbClr val="FF0066"/>
                </a:solidFill>
              </a:rPr>
              <a:t>…</a:t>
            </a:r>
            <a:r>
              <a:rPr lang="cs-CZ" sz="3600" dirty="0" err="1" smtClean="0">
                <a:solidFill>
                  <a:srgbClr val="FF0066"/>
                </a:solidFill>
              </a:rPr>
              <a:t>Hank</a:t>
            </a:r>
            <a:r>
              <a:rPr lang="cs-CZ" sz="3600" dirty="0" smtClean="0">
                <a:solidFill>
                  <a:srgbClr val="FF0066"/>
                </a:solidFill>
              </a:rPr>
              <a:t> </a:t>
            </a:r>
            <a:r>
              <a:rPr lang="cs-CZ" sz="3600" dirty="0" err="1" smtClean="0">
                <a:solidFill>
                  <a:srgbClr val="FF0066"/>
                </a:solidFill>
              </a:rPr>
              <a:t>Williams</a:t>
            </a:r>
            <a:r>
              <a:rPr lang="cs-CZ" sz="3600" dirty="0" smtClean="0">
                <a:solidFill>
                  <a:srgbClr val="FF0066"/>
                </a:solidFill>
              </a:rPr>
              <a:t>, Johny Cash…</a:t>
            </a:r>
            <a:endParaRPr lang="cs-CZ" sz="3600" dirty="0" smtClean="0">
              <a:solidFill>
                <a:srgbClr val="FF0066"/>
              </a:solidFill>
            </a:endParaRPr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Zbyněk a kol. 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 2: pedagogické, 2005, ISBN 80-7235-298-9.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dirty="0" smtClean="0"/>
              <a:t>Ilustrace</a:t>
            </a:r>
            <a:r>
              <a:rPr lang="cs-CZ" sz="2400" dirty="0" smtClean="0"/>
              <a:t> –</a:t>
            </a:r>
            <a:r>
              <a:rPr lang="en-US" sz="2400" dirty="0" smtClean="0"/>
              <a:t> </a:t>
            </a:r>
            <a:r>
              <a:rPr lang="cs-CZ" sz="1200" dirty="0"/>
              <a:t>G</a:t>
            </a:r>
            <a:r>
              <a:rPr lang="cs-CZ" sz="1200" dirty="0" smtClean="0"/>
              <a:t>alerie </a:t>
            </a:r>
            <a:r>
              <a:rPr lang="cs-CZ" sz="1200" smtClean="0"/>
              <a:t>Klipart </a:t>
            </a:r>
            <a:r>
              <a:rPr lang="cs-CZ" sz="1200" dirty="0" err="1"/>
              <a:t>O</a:t>
            </a:r>
            <a:r>
              <a:rPr lang="cs-CZ" sz="1200" smtClean="0"/>
              <a:t>ffice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2146</TotalTime>
  <Words>245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Prezentace aplikace PowerPoint</vt:lpstr>
      <vt:lpstr>Anotace:</vt:lpstr>
      <vt:lpstr>Country</vt:lpstr>
      <vt:lpstr>Country</vt:lpstr>
      <vt:lpstr>Country - představitelé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232</cp:revision>
  <dcterms:created xsi:type="dcterms:W3CDTF">2011-03-22T17:13:23Z</dcterms:created>
  <dcterms:modified xsi:type="dcterms:W3CDTF">2013-03-26T07:57:29Z</dcterms:modified>
</cp:coreProperties>
</file>