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72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440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aF9AJm0RFc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76151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VY_32_INOVACE_29_14_HV8_Skála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70619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err="1" smtClean="0"/>
              <a:t>Johnny</a:t>
            </a:r>
            <a:r>
              <a:rPr lang="cs-CZ" sz="2000" dirty="0" smtClean="0"/>
              <a:t> Cash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68750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err="1" smtClean="0"/>
              <a:t>Johnnyho</a:t>
            </a:r>
            <a:r>
              <a:rPr lang="cs-CZ" sz="2000" dirty="0" smtClean="0"/>
              <a:t> </a:t>
            </a:r>
            <a:r>
              <a:rPr lang="cs-CZ" sz="2000" dirty="0" err="1" smtClean="0"/>
              <a:t>Cashe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571604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Johnny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Cash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785926"/>
            <a:ext cx="8229600" cy="3299258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se zpěvákem </a:t>
            </a:r>
            <a:r>
              <a:rPr lang="cs-CZ" sz="2400" dirty="0" err="1" smtClean="0"/>
              <a:t>Johnym</a:t>
            </a:r>
            <a:r>
              <a:rPr lang="cs-CZ" sz="2400" dirty="0" smtClean="0"/>
              <a:t> </a:t>
            </a:r>
            <a:r>
              <a:rPr lang="cs-CZ" sz="2400" dirty="0" err="1" smtClean="0"/>
              <a:t>Cashem</a:t>
            </a:r>
            <a:r>
              <a:rPr lang="cs-CZ" sz="2400" dirty="0" smtClean="0"/>
              <a:t>, jeho životem a dílem</a:t>
            </a:r>
          </a:p>
          <a:p>
            <a:endParaRPr lang="cs-CZ" sz="2400" dirty="0" smtClean="0"/>
          </a:p>
          <a:p>
            <a:r>
              <a:rPr lang="cs-CZ" sz="2400" dirty="0" smtClean="0"/>
              <a:t>Má za úkol vzdělávat a nabyté vědomosti si ověřit v otázkách</a:t>
            </a:r>
          </a:p>
          <a:p>
            <a:endParaRPr lang="cs-CZ" sz="2400" dirty="0" smtClean="0"/>
          </a:p>
          <a:p>
            <a:r>
              <a:rPr lang="cs-CZ" sz="2400" dirty="0" smtClean="0"/>
              <a:t>Obsah je pro žáky 8. ročníku a je určen pro interaktivní tabuli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16632"/>
            <a:ext cx="7239000" cy="92060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err="1" smtClean="0"/>
              <a:t>Johnny</a:t>
            </a:r>
            <a:r>
              <a:rPr lang="cs-CZ" u="sng" dirty="0" smtClean="0"/>
              <a:t> cash</a:t>
            </a:r>
            <a:br>
              <a:rPr lang="cs-CZ" u="sng" dirty="0" smtClean="0"/>
            </a:br>
            <a:r>
              <a:rPr lang="cs-CZ" dirty="0" smtClean="0"/>
              <a:t>( 1932–2003 )</a:t>
            </a:r>
            <a:endParaRPr lang="cs-CZ" u="sng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8129092" cy="5240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Autofit/>
          </a:bodyPr>
          <a:lstStyle/>
          <a:p>
            <a:pPr algn="ctr"/>
            <a:r>
              <a:rPr lang="cs-CZ" sz="6000" u="sng" dirty="0" smtClean="0"/>
              <a:t>Život </a:t>
            </a:r>
            <a:endParaRPr lang="cs-CZ" sz="60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357298"/>
            <a:ext cx="86079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err="1" smtClean="0">
                <a:solidFill>
                  <a:srgbClr val="FF0066"/>
                </a:solidFill>
              </a:rPr>
              <a:t>Johnny</a:t>
            </a:r>
            <a:r>
              <a:rPr lang="cs-CZ" sz="2400" dirty="0" smtClean="0">
                <a:solidFill>
                  <a:srgbClr val="FF0066"/>
                </a:solidFill>
              </a:rPr>
              <a:t> Cash </a:t>
            </a:r>
            <a:r>
              <a:rPr lang="cs-CZ" sz="2400" dirty="0" smtClean="0"/>
              <a:t>patřil bezesporu k nejvýznamnějším osobnostem americké hudby 20. století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Narodil se v </a:t>
            </a:r>
            <a:r>
              <a:rPr lang="cs-CZ" sz="2400" dirty="0" smtClean="0">
                <a:solidFill>
                  <a:srgbClr val="FF0066"/>
                </a:solidFill>
              </a:rPr>
              <a:t>Arkansasu</a:t>
            </a:r>
            <a:r>
              <a:rPr lang="cs-CZ" sz="2400" dirty="0" smtClean="0"/>
              <a:t> a měl šest sourozenců, roku 1944 byl jeho bratr vtažen cirkulární pilou a zemřel, tato událost </a:t>
            </a:r>
            <a:r>
              <a:rPr lang="cs-CZ" sz="2400" dirty="0" err="1" smtClean="0"/>
              <a:t>Johnna</a:t>
            </a:r>
            <a:r>
              <a:rPr lang="cs-CZ" sz="2400" dirty="0" smtClean="0"/>
              <a:t> velmi ovlivnila</a:t>
            </a:r>
          </a:p>
          <a:p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Roku 1954 se s manželkou Vivian přestěhoval do Memphisu a živí se jako podomní obchodník, po večerech však už začíná hrávat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Věhlas mu přinesly již první nahrávky </a:t>
            </a:r>
            <a:r>
              <a:rPr lang="cs-CZ" sz="2400" dirty="0" smtClean="0">
                <a:solidFill>
                  <a:srgbClr val="FF0066"/>
                </a:solidFill>
              </a:rPr>
              <a:t>Hej, Porter </a:t>
            </a:r>
            <a:r>
              <a:rPr lang="cs-CZ" sz="2400" dirty="0" smtClean="0"/>
              <a:t>a </a:t>
            </a:r>
            <a:r>
              <a:rPr lang="cs-CZ" sz="2400" dirty="0" err="1" smtClean="0">
                <a:solidFill>
                  <a:srgbClr val="FF0066"/>
                </a:solidFill>
              </a:rPr>
              <a:t>Cry</a:t>
            </a:r>
            <a:r>
              <a:rPr lang="cs-CZ" sz="2400" dirty="0" smtClean="0">
                <a:solidFill>
                  <a:srgbClr val="FF0066"/>
                </a:solidFill>
              </a:rPr>
              <a:t>, </a:t>
            </a:r>
            <a:r>
              <a:rPr lang="cs-CZ" sz="2400" dirty="0" err="1" smtClean="0">
                <a:solidFill>
                  <a:srgbClr val="FF0066"/>
                </a:solidFill>
              </a:rPr>
              <a:t>Cry</a:t>
            </a:r>
            <a:r>
              <a:rPr lang="cs-CZ" sz="2400" dirty="0" smtClean="0">
                <a:solidFill>
                  <a:srgbClr val="FF0066"/>
                </a:solidFill>
              </a:rPr>
              <a:t>, </a:t>
            </a:r>
            <a:r>
              <a:rPr lang="cs-CZ" sz="2400" dirty="0" err="1" smtClean="0">
                <a:solidFill>
                  <a:srgbClr val="FF0066"/>
                </a:solidFill>
              </a:rPr>
              <a:t>Cry</a:t>
            </a:r>
            <a:r>
              <a:rPr lang="cs-CZ" sz="2400" dirty="0" smtClean="0"/>
              <a:t>, setkaly se s takovým úspěchem, že se začíná naplno věnovat sólové kariéře</a:t>
            </a:r>
          </a:p>
          <a:p>
            <a:pPr>
              <a:buFontTx/>
              <a:buChar char="-"/>
            </a:pP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70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5257800"/>
          </a:xfrm>
        </p:spPr>
        <p:txBody>
          <a:bodyPr>
            <a:normAutofit/>
          </a:bodyPr>
          <a:lstStyle/>
          <a:p>
            <a:r>
              <a:rPr lang="cs-CZ" dirty="0" err="1" smtClean="0"/>
              <a:t>Johnny</a:t>
            </a:r>
            <a:r>
              <a:rPr lang="cs-CZ" dirty="0" smtClean="0"/>
              <a:t> Cash je několikanásobným držitelem ceny </a:t>
            </a:r>
            <a:r>
              <a:rPr lang="cs-CZ" dirty="0" smtClean="0">
                <a:solidFill>
                  <a:srgbClr val="FF0066"/>
                </a:solidFill>
              </a:rPr>
              <a:t>GRAMMY</a:t>
            </a:r>
          </a:p>
          <a:p>
            <a:r>
              <a:rPr lang="cs-CZ" dirty="0" smtClean="0"/>
              <a:t>Má umístěnou hvězdu na hollywoodském chodníku slávy</a:t>
            </a:r>
          </a:p>
          <a:p>
            <a:r>
              <a:rPr lang="cs-CZ" dirty="0" smtClean="0"/>
              <a:t>Nejznámější skladby:</a:t>
            </a:r>
          </a:p>
          <a:p>
            <a:pPr lvl="1"/>
            <a:r>
              <a:rPr lang="cs-CZ" dirty="0" smtClean="0">
                <a:solidFill>
                  <a:srgbClr val="FF0066"/>
                </a:solidFill>
              </a:rPr>
              <a:t>I WALK THE LINE</a:t>
            </a:r>
          </a:p>
          <a:p>
            <a:pPr lvl="1"/>
            <a:r>
              <a:rPr lang="cs-CZ" dirty="0" smtClean="0">
                <a:solidFill>
                  <a:srgbClr val="FF0066"/>
                </a:solidFill>
              </a:rPr>
              <a:t>RING OF FIRE</a:t>
            </a:r>
          </a:p>
          <a:p>
            <a:pPr lvl="1"/>
            <a:r>
              <a:rPr lang="cs-CZ" dirty="0" smtClean="0">
                <a:solidFill>
                  <a:srgbClr val="FF0066"/>
                </a:solidFill>
              </a:rPr>
              <a:t>HURT</a:t>
            </a:r>
          </a:p>
          <a:p>
            <a:pPr lvl="1"/>
            <a:r>
              <a:rPr lang="cs-CZ" dirty="0" smtClean="0">
                <a:solidFill>
                  <a:srgbClr val="FF0066"/>
                </a:solidFill>
              </a:rPr>
              <a:t>I WANT BACK DOWN</a:t>
            </a:r>
          </a:p>
          <a:p>
            <a:pPr lvl="1"/>
            <a:r>
              <a:rPr lang="cs-CZ" dirty="0" smtClean="0">
                <a:solidFill>
                  <a:srgbClr val="FF0066"/>
                </a:solidFill>
              </a:rPr>
              <a:t>ONE</a:t>
            </a:r>
          </a:p>
          <a:p>
            <a:pPr lvl="1"/>
            <a:r>
              <a:rPr lang="cs-CZ" dirty="0" smtClean="0">
                <a:solidFill>
                  <a:srgbClr val="FF0066"/>
                </a:solidFill>
              </a:rPr>
              <a:t>BIG RIVER</a:t>
            </a:r>
          </a:p>
          <a:p>
            <a:pPr marL="365760" lvl="1" indent="0">
              <a:buNone/>
            </a:pPr>
            <a:endParaRPr lang="cs-CZ" dirty="0" smtClean="0"/>
          </a:p>
          <a:p>
            <a:pPr marL="365760" lvl="1" indent="0">
              <a:buNone/>
            </a:pPr>
            <a:r>
              <a:rPr lang="cs-CZ" dirty="0" smtClean="0"/>
              <a:t>HUDEBNÍ </a:t>
            </a:r>
            <a:r>
              <a:rPr lang="cs-CZ" dirty="0"/>
              <a:t>UKÁZKA</a:t>
            </a:r>
            <a:r>
              <a:rPr lang="cs-CZ" dirty="0" smtClean="0"/>
              <a:t>:</a:t>
            </a:r>
            <a:endParaRPr lang="cs-CZ" dirty="0" smtClean="0"/>
          </a:p>
          <a:p>
            <a:pPr marL="365760" lvl="1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u="sng" dirty="0" smtClean="0"/>
              <a:t> dílo </a:t>
            </a:r>
            <a:endParaRPr lang="cs-CZ" sz="7200" u="sng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779912" y="5949280"/>
            <a:ext cx="3672408" cy="908720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Johnny</a:t>
            </a:r>
            <a:r>
              <a:rPr lang="cs-CZ" dirty="0" smtClean="0"/>
              <a:t> Cash - </a:t>
            </a:r>
            <a:r>
              <a:rPr lang="cs-CZ" dirty="0" err="1" smtClean="0"/>
              <a:t>Hurt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087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1. Jaké byl národnosti </a:t>
            </a:r>
            <a:r>
              <a:rPr lang="cs-CZ" sz="2000" dirty="0" err="1" smtClean="0"/>
              <a:t>Johnny</a:t>
            </a:r>
            <a:r>
              <a:rPr lang="cs-CZ" sz="2000" dirty="0" smtClean="0"/>
              <a:t> Cash?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američan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2.Které písně </a:t>
            </a:r>
            <a:r>
              <a:rPr lang="cs-CZ" sz="2000" dirty="0">
                <a:solidFill>
                  <a:schemeClr val="tx1"/>
                </a:solidFill>
              </a:rPr>
              <a:t>z</a:t>
            </a:r>
            <a:r>
              <a:rPr lang="cs-CZ" sz="2000" dirty="0" smtClean="0">
                <a:solidFill>
                  <a:schemeClr val="tx1"/>
                </a:solidFill>
              </a:rPr>
              <a:t> počátků mu otevřely cestu k sólové kariéře?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Hej, Porter –</a:t>
            </a:r>
          </a:p>
          <a:p>
            <a:pPr algn="ctr"/>
            <a:r>
              <a:rPr lang="cs-CZ" sz="2000" dirty="0" err="1" smtClean="0"/>
              <a:t>Cry</a:t>
            </a:r>
            <a:r>
              <a:rPr lang="cs-CZ" sz="2000" dirty="0" smtClean="0"/>
              <a:t>, </a:t>
            </a:r>
            <a:r>
              <a:rPr lang="cs-CZ" sz="2000" dirty="0" err="1" smtClean="0"/>
              <a:t>Cry</a:t>
            </a:r>
            <a:r>
              <a:rPr lang="cs-CZ" sz="2000" dirty="0" smtClean="0"/>
              <a:t>, </a:t>
            </a:r>
            <a:r>
              <a:rPr lang="cs-CZ" sz="2000" dirty="0" err="1" smtClean="0"/>
              <a:t>Cry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 2: pedagogické, 2005, ISBN 80-7235-298-9.</a:t>
            </a:r>
            <a:endParaRPr lang="cs-CZ" sz="1200" b="1" u="sng" dirty="0" smtClean="0"/>
          </a:p>
          <a:p>
            <a:r>
              <a:rPr lang="cs-CZ" sz="2400" dirty="0" smtClean="0"/>
              <a:t>Obr. 1. -</a:t>
            </a:r>
            <a:r>
              <a:rPr lang="cs-CZ" sz="1200" dirty="0"/>
              <a:t>HEINRICH KLAFFS.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26.3.2013]. Dostupný na WWW: http://commons.wikimedia.org/wiki/File:Johnny-Cash_1972.jpg 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1857</TotalTime>
  <Words>280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Anotace:</vt:lpstr>
      <vt:lpstr>Johnny cash ( 1932–2003 )</vt:lpstr>
      <vt:lpstr>Život </vt:lpstr>
      <vt:lpstr> dílo </vt:lpstr>
      <vt:lpstr>Otázky a odpovědi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194</cp:revision>
  <dcterms:created xsi:type="dcterms:W3CDTF">2011-03-22T17:13:23Z</dcterms:created>
  <dcterms:modified xsi:type="dcterms:W3CDTF">2013-03-26T09:38:50Z</dcterms:modified>
</cp:coreProperties>
</file>