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B7FD39"/>
    <a:srgbClr val="C5FF67"/>
    <a:srgbClr val="66FFFF"/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534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535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132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VY_32_INOVACE_29_16_HV8_Skála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1678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</a:rPr>
              <a:t>Anglie a rock 60. léta</a:t>
            </a:r>
            <a:endParaRPr lang="cs-CZ" sz="2000" dirty="0" smtClean="0">
              <a:ln w="18415" cmpd="sng">
                <a:solidFill>
                  <a:sysClr val="windowText" lastClr="000000"/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63583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Anglie jako vstupní brána rockové hudby do Evropy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Anglie a rock 60. léta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2291146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Materiál seznamuje žáky s </a:t>
            </a:r>
            <a:r>
              <a:rPr lang="cs-CZ" sz="2000" dirty="0" smtClean="0">
                <a:solidFill>
                  <a:schemeClr val="bg1"/>
                </a:solidFill>
              </a:rPr>
              <a:t>moderní populární a rockovou hudbou v Anglii a 60. léty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Obsah je pro žáky 8. ročníku a je určen pro interaktivní tabuli</a:t>
            </a:r>
          </a:p>
          <a:p>
            <a:endParaRPr lang="cs-CZ" sz="2000" dirty="0" smtClean="0">
              <a:solidFill>
                <a:schemeClr val="bg1"/>
              </a:solidFill>
            </a:endParaRPr>
          </a:p>
          <a:p>
            <a:r>
              <a:rPr lang="cs-CZ" sz="2000" dirty="0" smtClean="0">
                <a:solidFill>
                  <a:schemeClr val="bg1"/>
                </a:solidFill>
              </a:rPr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Anglie a rock 60. let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4238" y="1196752"/>
            <a:ext cx="8786874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66"/>
                </a:solidFill>
              </a:rPr>
              <a:t>Až do 60. let </a:t>
            </a:r>
            <a:r>
              <a:rPr lang="cs-CZ" sz="4000" dirty="0" smtClean="0">
                <a:solidFill>
                  <a:schemeClr val="bg1"/>
                </a:solidFill>
              </a:rPr>
              <a:t>se rozvoj populární hudby soustředil především na </a:t>
            </a:r>
            <a:r>
              <a:rPr lang="cs-CZ" sz="4000" dirty="0" smtClean="0">
                <a:solidFill>
                  <a:srgbClr val="FF0066"/>
                </a:solidFill>
              </a:rPr>
              <a:t>Ameriku. </a:t>
            </a:r>
            <a:r>
              <a:rPr lang="cs-CZ" sz="4000" dirty="0" smtClean="0">
                <a:solidFill>
                  <a:schemeClr val="bg1"/>
                </a:solidFill>
              </a:rPr>
              <a:t>Avšak síla vlivu</a:t>
            </a:r>
            <a:r>
              <a:rPr lang="cs-CZ" sz="4000" dirty="0" smtClean="0">
                <a:solidFill>
                  <a:srgbClr val="FF0066"/>
                </a:solidFill>
              </a:rPr>
              <a:t> Anglie </a:t>
            </a:r>
            <a:r>
              <a:rPr lang="cs-CZ" sz="4000" dirty="0" smtClean="0">
                <a:solidFill>
                  <a:schemeClr val="bg1"/>
                </a:solidFill>
              </a:rPr>
              <a:t>v hudební Evropě neměla ve světě obdoby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0400" y="4077072"/>
            <a:ext cx="879071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/>
              <a:t> </a:t>
            </a:r>
            <a:r>
              <a:rPr lang="cs-CZ" sz="4000" dirty="0" smtClean="0">
                <a:solidFill>
                  <a:srgbClr val="FF0066"/>
                </a:solidFill>
              </a:rPr>
              <a:t>Akustické</a:t>
            </a:r>
            <a:r>
              <a:rPr lang="cs-CZ" sz="4000" dirty="0" smtClean="0"/>
              <a:t> nástroje se začaly vyměňovat za </a:t>
            </a:r>
            <a:r>
              <a:rPr lang="cs-CZ" sz="4000" dirty="0" smtClean="0">
                <a:solidFill>
                  <a:srgbClr val="FF0066"/>
                </a:solidFill>
              </a:rPr>
              <a:t>elektrické</a:t>
            </a:r>
            <a:endParaRPr lang="cs-CZ" sz="4000" dirty="0">
              <a:solidFill>
                <a:srgbClr val="FF0066"/>
              </a:solidFill>
            </a:endParaRPr>
          </a:p>
        </p:txBody>
      </p:sp>
      <p:pic>
        <p:nvPicPr>
          <p:cNvPr id="1026" name="Picture 2" descr="C:\Users\uzivatel17\AppData\Local\Microsoft\Windows\Temporary Internet Files\Content.IE5\OE411ZNY\MC9003192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439" y="4941168"/>
            <a:ext cx="1862633" cy="177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/>
              <a:t>Anglie a rock 60. let</a:t>
            </a:r>
            <a:endParaRPr lang="cs-CZ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 </a:t>
            </a:r>
            <a:r>
              <a:rPr lang="cs-CZ" sz="3200" dirty="0" smtClean="0"/>
              <a:t>centrem Anglické populární a rockové hudby se stalo průmyslové město </a:t>
            </a:r>
            <a:r>
              <a:rPr lang="cs-CZ" sz="3200" dirty="0" smtClean="0">
                <a:solidFill>
                  <a:srgbClr val="FF0066"/>
                </a:solidFill>
              </a:rPr>
              <a:t>LIVERPOOL</a:t>
            </a:r>
            <a:endParaRPr lang="cs-CZ" sz="3200" dirty="0" smtClean="0">
              <a:solidFill>
                <a:srgbClr val="FF0066"/>
              </a:solidFill>
            </a:endParaRPr>
          </a:p>
          <a:p>
            <a:r>
              <a:rPr lang="cs-CZ" sz="3200" dirty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66"/>
                </a:solidFill>
              </a:rPr>
              <a:t>rokenrol</a:t>
            </a:r>
            <a:r>
              <a:rPr lang="cs-CZ" sz="3200" dirty="0" smtClean="0"/>
              <a:t> se stal doslova masovou záležitostí, dokonce se díky němu snížila kriminalita mladistvých</a:t>
            </a:r>
            <a:endParaRPr lang="cs-CZ" sz="3200" dirty="0" smtClean="0">
              <a:solidFill>
                <a:srgbClr val="FF0066"/>
              </a:solidFill>
            </a:endParaRPr>
          </a:p>
          <a:p>
            <a:r>
              <a:rPr lang="cs-CZ" sz="3200" dirty="0">
                <a:solidFill>
                  <a:schemeClr val="tx1"/>
                </a:solidFill>
              </a:rPr>
              <a:t>b</a:t>
            </a:r>
            <a:r>
              <a:rPr lang="cs-CZ" sz="3200" dirty="0" smtClean="0">
                <a:solidFill>
                  <a:schemeClr val="tx1"/>
                </a:solidFill>
              </a:rPr>
              <a:t>yl kladen důraz na </a:t>
            </a:r>
            <a:r>
              <a:rPr lang="cs-CZ" sz="3200" dirty="0" smtClean="0">
                <a:solidFill>
                  <a:srgbClr val="FF0066"/>
                </a:solidFill>
              </a:rPr>
              <a:t>skupinové hraní a zpívání</a:t>
            </a:r>
          </a:p>
          <a:p>
            <a:r>
              <a:rPr lang="cs-CZ" sz="3200" dirty="0">
                <a:solidFill>
                  <a:schemeClr val="tx1"/>
                </a:solidFill>
              </a:rPr>
              <a:t>s</a:t>
            </a:r>
            <a:r>
              <a:rPr lang="cs-CZ" sz="3200" dirty="0" smtClean="0">
                <a:solidFill>
                  <a:schemeClr val="tx1"/>
                </a:solidFill>
              </a:rPr>
              <a:t>kupiny nejčastěji hrály ve složení- </a:t>
            </a:r>
            <a:r>
              <a:rPr lang="cs-CZ" sz="3200" dirty="0" smtClean="0">
                <a:solidFill>
                  <a:srgbClr val="FF0066"/>
                </a:solidFill>
              </a:rPr>
              <a:t>doprovodná a sólová kytara, baskytara a bicí</a:t>
            </a:r>
            <a:endParaRPr lang="cs-CZ" sz="3200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Slavka\Local Settings\Temporary Internet Files\Content.IE5\S0G07125\MC9001988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053047">
            <a:off x="-218983" y="-2184074"/>
            <a:ext cx="8531643" cy="11004261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Hlavní </a:t>
            </a:r>
            <a:r>
              <a:rPr lang="cs-CZ" u="sng" dirty="0" smtClean="0"/>
              <a:t>představitelé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27584" y="1268760"/>
            <a:ext cx="7848872" cy="48463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THE BEATLES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THE ROLLING STONES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LED ZEPPELIN</a:t>
            </a:r>
            <a:endParaRPr lang="cs-CZ" sz="6000" b="1" dirty="0" smtClean="0">
              <a:solidFill>
                <a:srgbClr val="B7FD39"/>
              </a:solidFill>
            </a:endParaRPr>
          </a:p>
          <a:p>
            <a:pPr>
              <a:buFontTx/>
              <a:buChar char="-"/>
            </a:pPr>
            <a:r>
              <a:rPr lang="cs-CZ" sz="6000" b="1" dirty="0" smtClean="0">
                <a:solidFill>
                  <a:srgbClr val="B7FD39"/>
                </a:solidFill>
              </a:rPr>
              <a:t>PINK FLOYD</a:t>
            </a:r>
            <a:endParaRPr lang="cs-CZ" sz="6000" b="1" dirty="0">
              <a:solidFill>
                <a:srgbClr val="B7FD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Autofit/>
          </a:bodyPr>
          <a:lstStyle/>
          <a:p>
            <a:r>
              <a:rPr lang="cs-CZ" sz="3200" dirty="0" smtClean="0"/>
              <a:t>1. </a:t>
            </a:r>
            <a:r>
              <a:rPr lang="cs-CZ" sz="3200" dirty="0" smtClean="0"/>
              <a:t>Které město bylo kolébkou populární hudby 60. let?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…Liverpool</a:t>
            </a:r>
            <a:endParaRPr lang="cs-CZ" sz="3200" dirty="0" smtClean="0"/>
          </a:p>
          <a:p>
            <a:r>
              <a:rPr lang="cs-CZ" sz="3200" dirty="0" smtClean="0"/>
              <a:t>2. Jak se </a:t>
            </a:r>
            <a:r>
              <a:rPr lang="cs-CZ" sz="3200" dirty="0" smtClean="0"/>
              <a:t>jmenovala legendární skupina z Liverpoolu?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</a:t>
            </a:r>
            <a:r>
              <a:rPr lang="cs-CZ" sz="3200" dirty="0" err="1" smtClean="0">
                <a:solidFill>
                  <a:srgbClr val="FF0066"/>
                </a:solidFill>
              </a:rPr>
              <a:t>The</a:t>
            </a:r>
            <a:r>
              <a:rPr lang="cs-CZ" sz="3200" dirty="0" smtClean="0">
                <a:solidFill>
                  <a:srgbClr val="FF0066"/>
                </a:solidFill>
              </a:rPr>
              <a:t> Beatles</a:t>
            </a:r>
            <a:endParaRPr lang="cs-CZ" sz="3200" dirty="0" smtClean="0"/>
          </a:p>
          <a:p>
            <a:r>
              <a:rPr lang="cs-CZ" sz="3200" dirty="0" smtClean="0"/>
              <a:t>3. </a:t>
            </a:r>
            <a:r>
              <a:rPr lang="cs-CZ" sz="3200" dirty="0" smtClean="0"/>
              <a:t>Které nástroje byly typické?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0066"/>
                </a:solidFill>
              </a:rPr>
              <a:t>…sólová a doprovodná kytara, baskytara a bicí</a:t>
            </a:r>
            <a:endParaRPr lang="cs-CZ" sz="3200" dirty="0" smtClean="0">
              <a:solidFill>
                <a:srgbClr val="FF0066"/>
              </a:solidFill>
            </a:endParaRPr>
          </a:p>
          <a:p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Zbyněk a kol. </a:t>
            </a:r>
            <a:r>
              <a:rPr lang="cs-CZ" sz="1200" i="1" dirty="0" smtClean="0"/>
              <a:t>Hudební výchova pro 8. ročník základní školy</a:t>
            </a:r>
            <a:r>
              <a:rPr lang="cs-CZ" sz="1200" dirty="0" smtClean="0"/>
              <a:t>. Praha 2: pedagogické, 2005, ISBN 80-7235-298-9.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dirty="0" smtClean="0"/>
              <a:t>Ilustrace</a:t>
            </a:r>
            <a:r>
              <a:rPr lang="cs-CZ" sz="2400" dirty="0" smtClean="0"/>
              <a:t> –</a:t>
            </a:r>
            <a:r>
              <a:rPr lang="en-US" sz="2400" dirty="0" smtClean="0"/>
              <a:t> </a:t>
            </a:r>
            <a:r>
              <a:rPr lang="cs-CZ" sz="1200" dirty="0"/>
              <a:t>G</a:t>
            </a:r>
            <a:r>
              <a:rPr lang="cs-CZ" sz="1200" dirty="0" smtClean="0"/>
              <a:t>alerie </a:t>
            </a:r>
            <a:r>
              <a:rPr lang="cs-CZ" sz="1200" smtClean="0"/>
              <a:t>Klipart </a:t>
            </a:r>
            <a:r>
              <a:rPr lang="cs-CZ" sz="1200" dirty="0" err="1"/>
              <a:t>O</a:t>
            </a:r>
            <a:r>
              <a:rPr lang="cs-CZ" sz="1200" smtClean="0"/>
              <a:t>ffice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2182</TotalTime>
  <Words>270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Došky</vt:lpstr>
      <vt:lpstr>Prezentace aplikace PowerPoint</vt:lpstr>
      <vt:lpstr>Anotace:</vt:lpstr>
      <vt:lpstr>Anglie a rock 60. let</vt:lpstr>
      <vt:lpstr>Anglie a rock 60. let</vt:lpstr>
      <vt:lpstr>Hlavní představitelé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238</cp:revision>
  <dcterms:created xsi:type="dcterms:W3CDTF">2011-03-22T17:13:23Z</dcterms:created>
  <dcterms:modified xsi:type="dcterms:W3CDTF">2013-09-22T09:41:09Z</dcterms:modified>
</cp:coreProperties>
</file>