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3" r:id="rId3"/>
    <p:sldId id="256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482CE0-A02B-47C8-BB35-C0970A957244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BC340F-468C-408A-B517-435ECE9C0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291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BC340F-468C-408A-B517-435ECE9C071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4998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379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928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96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487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862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050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818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062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275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855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03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E8FC9-0605-42BB-9306-80FEAEC88BA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367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1_44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DRUHY </a:t>
            </a:r>
            <a:r>
              <a:rPr lang="cs-CZ" dirty="0" smtClean="0">
                <a:latin typeface="+mn-lt"/>
              </a:rPr>
              <a:t>VĚT - </a:t>
            </a:r>
            <a:r>
              <a:rPr lang="cs-CZ" dirty="0" smtClean="0">
                <a:latin typeface="+mn-lt"/>
              </a:rPr>
              <a:t>4</a:t>
            </a:r>
            <a:r>
              <a:rPr lang="cs-CZ" dirty="0" smtClean="0">
                <a:latin typeface="+mn-lt"/>
              </a:rPr>
              <a:t>. - 6</a:t>
            </a:r>
            <a:r>
              <a:rPr lang="cs-CZ" dirty="0" smtClean="0">
                <a:latin typeface="+mn-lt"/>
              </a:rPr>
              <a:t>. r. ČESKÝ JAZYK</a:t>
            </a:r>
          </a:p>
        </p:txBody>
      </p:sp>
    </p:spTree>
    <p:extLst>
      <p:ext uri="{BB962C8B-B14F-4D97-AF65-F5344CB8AC3E}">
        <p14:creationId xmlns:p14="http://schemas.microsoft.com/office/powerpoint/2010/main" val="3497968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ČLOVĚK II. DRUHY </a:t>
            </a:r>
            <a:r>
              <a:rPr lang="cs-CZ" sz="1600" dirty="0" smtClean="0"/>
              <a:t>VĚT - </a:t>
            </a:r>
            <a:r>
              <a:rPr lang="cs-CZ" sz="1600" dirty="0" smtClean="0"/>
              <a:t>4</a:t>
            </a:r>
            <a:r>
              <a:rPr lang="cs-CZ" sz="1600" dirty="0" smtClean="0"/>
              <a:t>. - </a:t>
            </a:r>
            <a:r>
              <a:rPr lang="cs-CZ" sz="1600" dirty="0" smtClean="0"/>
              <a:t>6. r. ČESKÝ JAZYK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21. 2. 2011  Psaní velkého počátečního písmene  na začátku věta,  upevňování znalostí o druzích vět, psaní správných interpunkčních znamének za větami.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kompetence k řešení problému, kompetence komunikativní, kompetence sociální a personální.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Přírodověda, občanská výchova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Žáci upevňují znalosti o psaní velkých písmen na začátku věty. Poznávají a určují druhy vět.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4</a:t>
            </a:r>
            <a:r>
              <a:rPr lang="cs-CZ" sz="1600" dirty="0" smtClean="0"/>
              <a:t>. - 6</a:t>
            </a:r>
            <a:r>
              <a:rPr lang="cs-CZ" sz="1600" dirty="0" smtClean="0"/>
              <a:t>. ročník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1470025"/>
          </a:xfrm>
        </p:spPr>
        <p:txBody>
          <a:bodyPr/>
          <a:lstStyle/>
          <a:p>
            <a:r>
              <a:rPr lang="cs-CZ" dirty="0" smtClean="0"/>
              <a:t>Druhy 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2776"/>
            <a:ext cx="8496944" cy="511256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Doplň začátek a konec věty: 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__etře, vstávej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__e 7 hodin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__o chceš snídat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__ám si kakao a rohlík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__áš připravené věci do školy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__ej si svačinu do tašky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__dy se vrátíš domů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__říjdu okolo jedné</a:t>
            </a:r>
          </a:p>
          <a:p>
            <a:pPr algn="l"/>
            <a:endParaRPr lang="cs-CZ" sz="2400" dirty="0"/>
          </a:p>
        </p:txBody>
      </p:sp>
      <p:pic>
        <p:nvPicPr>
          <p:cNvPr id="1028" name="Picture 4" descr="C:\Documents and Settings\Správce\Local Settings\Temporary Internet Files\Content.IE5\U3BIJ3ZD\MC90043252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009" y="3501009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spojnice 3"/>
          <p:cNvSpPr/>
          <p:nvPr/>
        </p:nvSpPr>
        <p:spPr>
          <a:xfrm>
            <a:off x="5171252" y="1852375"/>
            <a:ext cx="432048" cy="43204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586852" y="1700808"/>
            <a:ext cx="9361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75000"/>
                  </a:schemeClr>
                </a:solidFill>
              </a:rPr>
              <a:t>P</a:t>
            </a:r>
            <a:endParaRPr lang="cs-CZ" sz="6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24297" y="1344543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</a:rPr>
              <a:t>J</a:t>
            </a:r>
            <a:endParaRPr lang="cs-CZ" sz="6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00192" y="5108331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C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27884" y="2041668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D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56724" y="3057331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M</a:t>
            </a:r>
            <a:endParaRPr lang="cs-CZ" sz="6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3313438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K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5013176"/>
            <a:ext cx="668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chemeClr val="accent3">
                    <a:lumMod val="50000"/>
                  </a:schemeClr>
                </a:solidFill>
              </a:rPr>
              <a:t>?</a:t>
            </a:r>
            <a:endParaRPr lang="cs-CZ" sz="8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6123994"/>
            <a:ext cx="259228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/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357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" y="188640"/>
            <a:ext cx="8491760" cy="1224136"/>
          </a:xfrm>
        </p:spPr>
        <p:txBody>
          <a:bodyPr/>
          <a:lstStyle/>
          <a:p>
            <a:r>
              <a:rPr lang="cs-CZ" dirty="0" smtClean="0"/>
              <a:t>Druhy </a:t>
            </a:r>
            <a:r>
              <a:rPr lang="cs-CZ" dirty="0" smtClean="0"/>
              <a:t>vět - 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etře</a:t>
            </a:r>
            <a:r>
              <a:rPr lang="cs-CZ" dirty="0"/>
              <a:t>, </a:t>
            </a:r>
            <a:r>
              <a:rPr lang="cs-CZ" dirty="0" smtClean="0"/>
              <a:t>vstávej!</a:t>
            </a:r>
            <a:endParaRPr lang="cs-CZ" dirty="0"/>
          </a:p>
          <a:p>
            <a:r>
              <a:rPr lang="cs-CZ" dirty="0" smtClean="0"/>
              <a:t>Je </a:t>
            </a:r>
            <a:r>
              <a:rPr lang="cs-CZ" dirty="0"/>
              <a:t>7 </a:t>
            </a:r>
            <a:r>
              <a:rPr lang="cs-CZ" dirty="0" smtClean="0"/>
              <a:t>hodin.</a:t>
            </a:r>
            <a:endParaRPr lang="cs-CZ" dirty="0"/>
          </a:p>
          <a:p>
            <a:r>
              <a:rPr lang="cs-CZ" dirty="0" smtClean="0"/>
              <a:t>Co </a:t>
            </a:r>
            <a:r>
              <a:rPr lang="cs-CZ" dirty="0"/>
              <a:t>chceš snídat?</a:t>
            </a:r>
          </a:p>
          <a:p>
            <a:r>
              <a:rPr lang="cs-CZ" dirty="0" smtClean="0"/>
              <a:t>Dám </a:t>
            </a:r>
            <a:r>
              <a:rPr lang="cs-CZ" dirty="0"/>
              <a:t>si kakao a </a:t>
            </a:r>
            <a:r>
              <a:rPr lang="cs-CZ" dirty="0" smtClean="0"/>
              <a:t>rohlík.</a:t>
            </a:r>
            <a:endParaRPr lang="cs-CZ" dirty="0"/>
          </a:p>
          <a:p>
            <a:r>
              <a:rPr lang="cs-CZ" dirty="0" smtClean="0"/>
              <a:t>Máš </a:t>
            </a:r>
            <a:r>
              <a:rPr lang="cs-CZ" dirty="0"/>
              <a:t>připravené věci do </a:t>
            </a:r>
            <a:r>
              <a:rPr lang="cs-CZ" dirty="0" smtClean="0"/>
              <a:t>školy?</a:t>
            </a:r>
            <a:endParaRPr lang="cs-CZ" dirty="0"/>
          </a:p>
          <a:p>
            <a:r>
              <a:rPr lang="cs-CZ" dirty="0" smtClean="0"/>
              <a:t>Dej </a:t>
            </a:r>
            <a:r>
              <a:rPr lang="cs-CZ" dirty="0"/>
              <a:t>si svačinu do </a:t>
            </a:r>
            <a:r>
              <a:rPr lang="cs-CZ" dirty="0" smtClean="0"/>
              <a:t>tašky.</a:t>
            </a:r>
            <a:endParaRPr lang="cs-CZ" dirty="0"/>
          </a:p>
          <a:p>
            <a:r>
              <a:rPr lang="cs-CZ" dirty="0" smtClean="0"/>
              <a:t>Kdy </a:t>
            </a:r>
            <a:r>
              <a:rPr lang="cs-CZ" dirty="0"/>
              <a:t>se vrátíš </a:t>
            </a:r>
            <a:r>
              <a:rPr lang="cs-CZ" dirty="0" smtClean="0"/>
              <a:t>domů?</a:t>
            </a:r>
            <a:endParaRPr lang="cs-CZ" dirty="0"/>
          </a:p>
          <a:p>
            <a:r>
              <a:rPr lang="cs-CZ" dirty="0" smtClean="0"/>
              <a:t>Přijdu </a:t>
            </a:r>
            <a:r>
              <a:rPr lang="cs-CZ" dirty="0"/>
              <a:t>okolo </a:t>
            </a:r>
            <a:r>
              <a:rPr lang="cs-CZ" dirty="0" smtClean="0"/>
              <a:t>jedné.</a:t>
            </a:r>
            <a:endParaRPr lang="cs-CZ" dirty="0"/>
          </a:p>
          <a:p>
            <a:endParaRPr lang="cs-CZ" dirty="0"/>
          </a:p>
        </p:txBody>
      </p:sp>
      <p:pic>
        <p:nvPicPr>
          <p:cNvPr id="1032" name="Picture 8" descr="C:\Documents and Settings\Správce\Local Settings\Temporary Internet Files\Content.IE5\5GK6S72T\MC9004109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00613"/>
            <a:ext cx="142753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Správce\Local Settings\Temporary Internet Files\Content.IE5\U3BIJ3ZD\MC9003502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1772816"/>
            <a:ext cx="1048774" cy="153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Správce\Local Settings\Temporary Internet Files\Content.IE5\E7G8WE8Y\MC9002152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361" y="3615964"/>
            <a:ext cx="763871" cy="920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Správce\Local Settings\Temporary Internet Files\Content.IE5\5GK6S72T\MC900319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9468544" y="3946550"/>
            <a:ext cx="2779348" cy="718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Správce\Local Settings\Temporary Internet Files\Content.IE5\E7G8WE8Y\MC9004342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551" y="4305733"/>
            <a:ext cx="1491853" cy="1283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745" y="4797152"/>
            <a:ext cx="922630" cy="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7904" y="5877272"/>
            <a:ext cx="20162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/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2722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Druhy vět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Doplň znaménka za větami.</a:t>
            </a:r>
          </a:p>
          <a:p>
            <a:r>
              <a:rPr lang="cs-CZ" dirty="0" smtClean="0"/>
              <a:t>Tenhle míč jsem u tebe neviděl   Jak jsi k němu přišel</a:t>
            </a:r>
          </a:p>
          <a:p>
            <a:r>
              <a:rPr lang="cs-CZ" dirty="0" smtClean="0"/>
              <a:t>Našel jsem ho na hřišti</a:t>
            </a:r>
          </a:p>
          <a:p>
            <a:r>
              <a:rPr lang="cs-CZ" dirty="0" smtClean="0"/>
              <a:t>Ty jsi </a:t>
            </a:r>
            <a:r>
              <a:rPr lang="cs-CZ" dirty="0" smtClean="0"/>
              <a:t>ho našel, když ostatní už odešli</a:t>
            </a:r>
          </a:p>
          <a:p>
            <a:r>
              <a:rPr lang="cs-CZ" dirty="0" smtClean="0"/>
              <a:t>Ano</a:t>
            </a:r>
          </a:p>
          <a:p>
            <a:r>
              <a:rPr lang="cs-CZ" dirty="0" smtClean="0"/>
              <a:t>Asi ho tam některý tvůj kamarád zapomněl</a:t>
            </a:r>
          </a:p>
          <a:p>
            <a:r>
              <a:rPr lang="cs-CZ" dirty="0" smtClean="0"/>
              <a:t>Ihned mu ho jdi vrátit   Mám jít hned</a:t>
            </a:r>
          </a:p>
          <a:p>
            <a:r>
              <a:rPr lang="cs-CZ" dirty="0" smtClean="0"/>
              <a:t>Nestačilo by zítra   Jdi hned   A příště už nenos domů cizí věci</a:t>
            </a:r>
            <a:endParaRPr lang="cs-CZ" dirty="0"/>
          </a:p>
        </p:txBody>
      </p:sp>
      <p:pic>
        <p:nvPicPr>
          <p:cNvPr id="1027" name="Picture 3" descr="C:\Documents and Settings\Správce\Local Settings\Temporary Internet Files\Content.IE5\5KZ72WSH\MC900412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803" y="2132856"/>
            <a:ext cx="163104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5733256"/>
            <a:ext cx="16561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557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</a:t>
            </a:r>
            <a:r>
              <a:rPr lang="cs-CZ" dirty="0" smtClean="0"/>
              <a:t>vět - 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r>
              <a:rPr lang="cs-CZ" sz="2800" dirty="0" smtClean="0"/>
              <a:t>Tenhle míč jsem u tebe neviděl. Jak jsi k němu přišel?</a:t>
            </a:r>
          </a:p>
          <a:p>
            <a:r>
              <a:rPr lang="cs-CZ" sz="2800" dirty="0" smtClean="0"/>
              <a:t>Našel jsem ho na hřišti</a:t>
            </a:r>
          </a:p>
          <a:p>
            <a:r>
              <a:rPr lang="cs-CZ" sz="2800" dirty="0" smtClean="0"/>
              <a:t>Ty jsi </a:t>
            </a:r>
            <a:r>
              <a:rPr lang="cs-CZ" sz="2800" dirty="0" smtClean="0"/>
              <a:t>ho našel, když ostatní už odešli?</a:t>
            </a:r>
          </a:p>
          <a:p>
            <a:r>
              <a:rPr lang="cs-CZ" sz="2800" dirty="0" smtClean="0"/>
              <a:t>Ano.</a:t>
            </a:r>
          </a:p>
          <a:p>
            <a:r>
              <a:rPr lang="cs-CZ" sz="2800" dirty="0" smtClean="0"/>
              <a:t>Asi ho tam některý tvůj kamarád zapomněl.</a:t>
            </a:r>
          </a:p>
          <a:p>
            <a:r>
              <a:rPr lang="cs-CZ" sz="2800" dirty="0" smtClean="0"/>
              <a:t>Ihned mu ho jdi vrátit! Mám jít hned? </a:t>
            </a:r>
          </a:p>
          <a:p>
            <a:r>
              <a:rPr lang="cs-CZ" sz="2800" dirty="0" smtClean="0"/>
              <a:t> Nestačilo by zítra? Jdi hned!</a:t>
            </a:r>
          </a:p>
          <a:p>
            <a:r>
              <a:rPr lang="cs-CZ" sz="2800" dirty="0" smtClean="0"/>
              <a:t>A příště už nenos domů cizí věci.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5733256"/>
            <a:ext cx="16561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2930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237312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641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396</Words>
  <Application>Microsoft Office PowerPoint</Application>
  <PresentationFormat>Předvádění na obrazovce (4:3)</PresentationFormat>
  <Paragraphs>72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Základní škola, Hořice, Husova 11 VY_32_INOVACE 1_44 </vt:lpstr>
      <vt:lpstr>Prezentace aplikace PowerPoint</vt:lpstr>
      <vt:lpstr>Druhy vět</vt:lpstr>
      <vt:lpstr>Druhy vět - kontrola</vt:lpstr>
      <vt:lpstr>Druhy vět </vt:lpstr>
      <vt:lpstr>Druhy vět - kontrola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dc:creator>xxx</dc:creator>
  <cp:lastModifiedBy>Martin Králík</cp:lastModifiedBy>
  <cp:revision>24</cp:revision>
  <dcterms:created xsi:type="dcterms:W3CDTF">2011-04-10T11:49:54Z</dcterms:created>
  <dcterms:modified xsi:type="dcterms:W3CDTF">2012-03-19T15:00:13Z</dcterms:modified>
</cp:coreProperties>
</file>