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60" r:id="rId3"/>
    <p:sldId id="257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C7AFF1-664B-414B-939E-86E4217E8C1D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01FCFB-AADF-407F-9172-DE6AE7F971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713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30" y="4343322"/>
            <a:ext cx="5486309" cy="4114872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28FB-2392-44AE-87A5-BAE11CE1FBFD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10D4-AD31-4E0D-9D71-29034694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137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28FB-2392-44AE-87A5-BAE11CE1FBFD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10D4-AD31-4E0D-9D71-29034694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8498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28FB-2392-44AE-87A5-BAE11CE1FBFD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10D4-AD31-4E0D-9D71-29034694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8704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28FB-2392-44AE-87A5-BAE11CE1FBFD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10D4-AD31-4E0D-9D71-29034694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812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28FB-2392-44AE-87A5-BAE11CE1FBFD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10D4-AD31-4E0D-9D71-29034694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739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28FB-2392-44AE-87A5-BAE11CE1FBFD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10D4-AD31-4E0D-9D71-29034694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419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28FB-2392-44AE-87A5-BAE11CE1FBFD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10D4-AD31-4E0D-9D71-29034694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020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28FB-2392-44AE-87A5-BAE11CE1FBFD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10D4-AD31-4E0D-9D71-29034694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928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28FB-2392-44AE-87A5-BAE11CE1FBFD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10D4-AD31-4E0D-9D71-29034694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793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28FB-2392-44AE-87A5-BAE11CE1FBFD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10D4-AD31-4E0D-9D71-29034694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316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228FB-2392-44AE-87A5-BAE11CE1FBFD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710D4-AD31-4E0D-9D71-29034694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95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1228FB-2392-44AE-87A5-BAE11CE1FBFD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F710D4-AD31-4E0D-9D71-29034694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143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799" y="2130480"/>
            <a:ext cx="7772039" cy="3489120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Podnadpis 2"/>
          <p:cNvSpPr/>
          <p:nvPr/>
        </p:nvSpPr>
        <p:spPr>
          <a:xfrm>
            <a:off x="1339560" y="4140000"/>
            <a:ext cx="6400440" cy="29538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160" y="180000"/>
            <a:ext cx="9143640" cy="234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60000" y="1800000"/>
            <a:ext cx="7020000" cy="1440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0"/>
            <a:ext cx="8229240" cy="4435920"/>
          </a:xfrm>
        </p:spPr>
        <p:txBody>
          <a:bodyPr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 hangingPunct="0">
              <a:buNone/>
            </a:pPr>
            <a:r>
              <a:rPr lang="cs-CZ" sz="2400" smtClean="0">
                <a:latin typeface="TrebuchetMS" pitchFamily="34"/>
              </a:rPr>
              <a:t>VY_32_INOVACE_1CJ2-3</a:t>
            </a:r>
            <a:endParaRPr lang="cs-CZ" sz="2400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6000" y="4320000"/>
            <a:ext cx="7740000" cy="253800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hangingPunct="0">
              <a:defRPr sz="3100"/>
            </a:pP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Výukový materiál zpracovaný </a:t>
            </a:r>
            <a:r>
              <a:rPr lang="cs-CZ" sz="1600" dirty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v rámci </a:t>
            </a: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projektu EU </a:t>
            </a:r>
            <a:r>
              <a:rPr lang="cs-CZ" sz="1600" dirty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peníze </a:t>
            </a: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školám </a:t>
            </a:r>
          </a:p>
          <a:p>
            <a:pPr hangingPunct="0">
              <a:defRPr sz="3100"/>
            </a:pPr>
            <a:endParaRPr lang="cs-CZ" sz="1400" b="0" i="0" u="none" strike="noStrike" kern="1200" dirty="0">
              <a:ln>
                <a:noFill/>
              </a:ln>
              <a:solidFill>
                <a:srgbClr val="000000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hangingPunct="0">
              <a:defRPr sz="3100"/>
            </a:pP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Registrační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číslo projektu: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12.10. 2012  Třída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I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.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Název materiálu: 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abeceda: písmeno </a:t>
            </a:r>
            <a:r>
              <a:rPr lang="cs-CZ" sz="1200" b="0" i="0" u="none" strike="noStrike" kern="1200" dirty="0" err="1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C,c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Anotace: materiál je určen na procvičování skládání slov podle abecedy a rozvíjení slovní zásoby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Autor: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Mgr. Jana Závadová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39752" y="3181961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Investice do rozvoje dalšího  vzdělávání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4882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Materiál sklouží k trvalému zafixování probírané hlásky a k ní náležejících písmen,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pomáhá ke snadnějšímu vyvození uvedené hlásky,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usnadňuje učitelům výběr návodných pomůcek,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vychází z metodiky splývavého čtení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 upevnění pomohou všechny smysly – zrak, hmat, sluch, čich viz doporučení následující stránka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Kromě zvýšení čtenářské gramotnosti lze materiál využit v hodinách výtvarné výchovy, pracovních činností. prvouky , popř.  předmětu Člověk a svět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63106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DUM\RVP DUM\ČJ\foto F2\DSC_82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64904"/>
            <a:ext cx="4876800" cy="3230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5030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Ovoce - zelenina.</a:t>
            </a:r>
            <a:br>
              <a:rPr lang="cs-CZ" dirty="0" smtClean="0"/>
            </a:br>
            <a:r>
              <a:rPr lang="cs-CZ" dirty="0" smtClean="0"/>
              <a:t>Jmenuj, které z nich začínají na „c“ 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8" name="Picture 4" descr="D:\DUM\RVP DUM\ČJ\abeceda\DSC06998 (2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564904"/>
            <a:ext cx="2751665" cy="3875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6890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Cib</a:t>
            </a:r>
            <a:r>
              <a:rPr lang="cs-CZ" dirty="0" smtClean="0"/>
              <a:t>, </a:t>
            </a:r>
            <a:r>
              <a:rPr lang="cs-CZ" dirty="0" err="1" smtClean="0"/>
              <a:t>cib</a:t>
            </a:r>
            <a:r>
              <a:rPr lang="cs-CZ" dirty="0" smtClean="0"/>
              <a:t>, </a:t>
            </a:r>
            <a:r>
              <a:rPr lang="cs-CZ" dirty="0" err="1" smtClean="0"/>
              <a:t>cibulenka</a:t>
            </a:r>
            <a:r>
              <a:rPr lang="cs-CZ" dirty="0" smtClean="0"/>
              <a:t> ….</a:t>
            </a:r>
            <a:endParaRPr lang="cs-CZ" dirty="0"/>
          </a:p>
        </p:txBody>
      </p:sp>
      <p:pic>
        <p:nvPicPr>
          <p:cNvPr id="1026" name="Picture 2" descr="D:\DUM\101NIKON\DSCN002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6500" y="1600200"/>
            <a:ext cx="3011000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22860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jmenuje syn Rumcajse a Manky?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3320" y="2241550"/>
            <a:ext cx="802432" cy="10801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8000" dirty="0" smtClean="0"/>
              <a:t>C</a:t>
            </a:r>
            <a:endParaRPr lang="cs-CZ" sz="8000" dirty="0"/>
          </a:p>
        </p:txBody>
      </p:sp>
      <p:sp>
        <p:nvSpPr>
          <p:cNvPr id="10" name="Obdélník 9"/>
          <p:cNvSpPr/>
          <p:nvPr/>
        </p:nvSpPr>
        <p:spPr>
          <a:xfrm>
            <a:off x="3059832" y="2875002"/>
            <a:ext cx="442750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dirty="0" smtClean="0"/>
              <a:t>Í</a:t>
            </a:r>
            <a:endParaRPr lang="cs-CZ" sz="8000" dirty="0"/>
          </a:p>
        </p:txBody>
      </p:sp>
      <p:sp>
        <p:nvSpPr>
          <p:cNvPr id="11" name="Obdélník 10"/>
          <p:cNvSpPr/>
          <p:nvPr/>
        </p:nvSpPr>
        <p:spPr>
          <a:xfrm>
            <a:off x="4555007" y="3198167"/>
            <a:ext cx="442750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dirty="0" smtClean="0"/>
              <a:t>I</a:t>
            </a:r>
            <a:endParaRPr lang="cs-CZ" sz="8000" dirty="0"/>
          </a:p>
        </p:txBody>
      </p:sp>
      <p:sp>
        <p:nvSpPr>
          <p:cNvPr id="12" name="Obdélník 11"/>
          <p:cNvSpPr/>
          <p:nvPr/>
        </p:nvSpPr>
        <p:spPr>
          <a:xfrm>
            <a:off x="5364088" y="2809220"/>
            <a:ext cx="686406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dirty="0" smtClean="0"/>
              <a:t>E</a:t>
            </a:r>
            <a:endParaRPr lang="cs-CZ" sz="8000" dirty="0"/>
          </a:p>
        </p:txBody>
      </p:sp>
      <p:sp>
        <p:nvSpPr>
          <p:cNvPr id="13" name="Obdélník 12"/>
          <p:cNvSpPr/>
          <p:nvPr/>
        </p:nvSpPr>
        <p:spPr>
          <a:xfrm>
            <a:off x="899592" y="1268760"/>
            <a:ext cx="731290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8000" dirty="0" smtClean="0">
                <a:solidFill>
                  <a:prstClr val="black"/>
                </a:solidFill>
              </a:rPr>
              <a:t>K</a:t>
            </a:r>
            <a:endParaRPr lang="cs-CZ" sz="8000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66579" y="1346468"/>
            <a:ext cx="655949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8000" dirty="0" smtClean="0">
                <a:solidFill>
                  <a:prstClr val="black"/>
                </a:solidFill>
              </a:rPr>
              <a:t>S</a:t>
            </a:r>
            <a:endParaRPr lang="cs-CZ" sz="80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471920" y="1419493"/>
            <a:ext cx="715260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8000" dirty="0" smtClean="0">
                <a:solidFill>
                  <a:prstClr val="black"/>
                </a:solidFill>
              </a:rPr>
              <a:t>P</a:t>
            </a:r>
            <a:endParaRPr lang="cs-CZ" sz="8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10293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435</TotalTime>
  <Words>160</Words>
  <Application>Microsoft Office PowerPoint</Application>
  <PresentationFormat>Předvádění na obrazovce (4:3)</PresentationFormat>
  <Paragraphs>28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    </vt:lpstr>
      <vt:lpstr>Anotace</vt:lpstr>
      <vt:lpstr>Ovoce - zelenina. Jmenuj, které z nich začínají na „c“ . </vt:lpstr>
      <vt:lpstr>Cib, cib, cibulenka ….</vt:lpstr>
      <vt:lpstr>Jak se jmenuje syn Rumcajse a Manky?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Žák</dc:creator>
  <cp:lastModifiedBy>Žák</cp:lastModifiedBy>
  <cp:revision>16</cp:revision>
  <dcterms:created xsi:type="dcterms:W3CDTF">2013-06-02T20:53:54Z</dcterms:created>
  <dcterms:modified xsi:type="dcterms:W3CDTF">2013-11-05T21:11:18Z</dcterms:modified>
</cp:coreProperties>
</file>