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6" r:id="rId4"/>
    <p:sldId id="260" r:id="rId5"/>
    <p:sldId id="259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6987EC-33F3-443D-92FE-DCF530887B5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5E9D1-89B9-42B4-A67C-7B64AF882D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62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342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136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04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037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918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917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336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497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621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340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872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F542E-CD68-4FBD-B74D-A853C10CCE9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998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abe" TargetMode="External"/><Relationship Id="rId2" Type="http://schemas.openxmlformats.org/officeDocument/2006/relationships/hyperlink" Target="http://cs.wikipedia.org/wiki/Vlta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orava_(%C5%99eka)" TargetMode="External"/><Relationship Id="rId5" Type="http://schemas.openxmlformats.org/officeDocument/2006/relationships/hyperlink" Target="http://cs.wikipedia.org/wiki/Lu%C5%BEnice" TargetMode="External"/><Relationship Id="rId4" Type="http://schemas.openxmlformats.org/officeDocument/2006/relationships/hyperlink" Target="http://cs.wikipedia.org/wiki/Od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2_83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ZAOKROUHLOVÁNÍ - 6</a:t>
            </a:r>
            <a:r>
              <a:rPr lang="cs-CZ" dirty="0" smtClean="0">
                <a:latin typeface="+mn-lt"/>
              </a:rPr>
              <a:t>. - 7</a:t>
            </a:r>
            <a:r>
              <a:rPr lang="cs-CZ" dirty="0" smtClean="0">
                <a:latin typeface="+mn-lt"/>
              </a:rPr>
              <a:t>. r. MATEMATIKA</a:t>
            </a: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455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Země II. - ZAOKROUHLOVÁNÍ - 6</a:t>
            </a:r>
            <a:r>
              <a:rPr lang="cs-CZ" sz="1600" cap="all" dirty="0" smtClean="0"/>
              <a:t>. - 7</a:t>
            </a:r>
            <a:r>
              <a:rPr lang="cs-CZ" sz="1600" cap="all" dirty="0" smtClean="0"/>
              <a:t>. r. MATEMATIKA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7.  3.  2011 Porovnávání délek řek, řazení podle délky toku, porovnání výšky hor, řazení podle výšky hor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Matematika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komunikativní, kompetence občanské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Vlastivěda, zeměpis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Zaokrouhlování čísel na desítky a stovky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5. -7.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6633"/>
            <a:ext cx="7772400" cy="1152128"/>
          </a:xfrm>
        </p:spPr>
        <p:txBody>
          <a:bodyPr/>
          <a:lstStyle/>
          <a:p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24744"/>
            <a:ext cx="8568952" cy="561662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Zaokrouhli délky řek na stovky a seřaď délky řek od nejdelší po nejkratší:</a:t>
            </a:r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O kolik kilometrů je Labe delší než Vltava?</a:t>
            </a: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5176445"/>
              </p:ext>
            </p:extLst>
          </p:nvPr>
        </p:nvGraphicFramePr>
        <p:xfrm>
          <a:off x="179512" y="2348880"/>
          <a:ext cx="2111896" cy="29681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55948"/>
                <a:gridCol w="1055948"/>
              </a:tblGrid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Vltava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430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Labe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1154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Morava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354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Odra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854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Lužnice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208 km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0147689"/>
              </p:ext>
            </p:extLst>
          </p:nvPr>
        </p:nvGraphicFramePr>
        <p:xfrm>
          <a:off x="2267744" y="2348880"/>
          <a:ext cx="3096344" cy="29681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00200"/>
                <a:gridCol w="1296144"/>
              </a:tblGrid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Documents and Settings\Správce\Local Settings\Temporary Internet Files\Content.IE5\E7G8WE8Y\MP9004333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80928"/>
            <a:ext cx="281909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79912" y="6021288"/>
            <a:ext cx="223224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65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59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Řeky - </a:t>
            </a:r>
            <a:r>
              <a:rPr lang="cs-CZ" dirty="0" smtClean="0"/>
              <a:t>kontrola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687265"/>
              </p:ext>
            </p:extLst>
          </p:nvPr>
        </p:nvGraphicFramePr>
        <p:xfrm>
          <a:off x="395537" y="1772816"/>
          <a:ext cx="6192688" cy="32483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12167"/>
                <a:gridCol w="1224136"/>
                <a:gridCol w="1728192"/>
                <a:gridCol w="1728193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Vltava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430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Labe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Morava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Odra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Lužnice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5445224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Labe je o 724 m delší než Vltava.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33072" y="5702392"/>
            <a:ext cx="16561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65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858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Zaokrouhli výšky hor na desítky a seřaď výšky hor od nejvyšší po nejnižší: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O kolik metrů nad mořem je Sněžka vyšší než Ještěd?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1878491"/>
              </p:ext>
            </p:extLst>
          </p:nvPr>
        </p:nvGraphicFramePr>
        <p:xfrm>
          <a:off x="251520" y="2420889"/>
          <a:ext cx="6192688" cy="2952325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548172"/>
                <a:gridCol w="1548172"/>
                <a:gridCol w="1728192"/>
                <a:gridCol w="1368152"/>
              </a:tblGrid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Sněžka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1602 m.n.m.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Klínovec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1244 m.n.m.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375">
                <a:tc>
                  <a:txBody>
                    <a:bodyPr/>
                    <a:lstStyle/>
                    <a:p>
                      <a:r>
                        <a:rPr lang="cs-CZ" dirty="0" smtClean="0"/>
                        <a:t>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1491</a:t>
                      </a:r>
                      <a:r>
                        <a:rPr lang="cs-CZ" baseline="0" dirty="0" smtClean="0"/>
                        <a:t> m.n.m.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Ještěd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1012 m.n.m.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1324 m.n.m.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Správce\Local Settings\Temporary Internet Files\Content.IE5\5KZ72WSH\MC900414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07304"/>
            <a:ext cx="241365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5877272"/>
            <a:ext cx="18722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65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862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- kontrola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737708"/>
              </p:ext>
            </p:extLst>
          </p:nvPr>
        </p:nvGraphicFramePr>
        <p:xfrm>
          <a:off x="467544" y="1772816"/>
          <a:ext cx="6552728" cy="2592288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638182"/>
                <a:gridCol w="1638182"/>
                <a:gridCol w="1908212"/>
                <a:gridCol w="1368152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Sněžka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Klínovec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Ještěd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465313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Sněžka je o 590 m.n.m. vyšší než Ještěd.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83880" y="5949280"/>
            <a:ext cx="252028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65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0171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/>
              <a:t>Školní atlas světa</a:t>
            </a:r>
            <a:r>
              <a:rPr lang="cs-CZ" sz="1000" dirty="0"/>
              <a:t>. Praha : Kartografie Praha a.s., 2007. 175</a:t>
            </a:r>
            <a:r>
              <a:rPr lang="cs-CZ" sz="1000" dirty="0" smtClean="0"/>
              <a:t>.</a:t>
            </a:r>
          </a:p>
          <a:p>
            <a:pPr marL="0" indent="0">
              <a:buNone/>
            </a:pPr>
            <a:r>
              <a:rPr lang="it-IT" sz="1000" i="1" dirty="0"/>
              <a:t>Wikipedie</a:t>
            </a:r>
            <a:r>
              <a:rPr lang="it-IT" sz="1000" dirty="0"/>
              <a:t> [online]. 2005 [cit. 2011-04-17]. Vltava. Dostupné z WWW: </a:t>
            </a:r>
            <a:r>
              <a:rPr lang="it-IT" sz="1000" dirty="0" smtClean="0">
                <a:hlinkClick r:id="rId2"/>
              </a:rPr>
              <a:t>http</a:t>
            </a:r>
            <a:r>
              <a:rPr lang="it-IT" sz="1000">
                <a:hlinkClick r:id="rId2"/>
              </a:rPr>
              <a:t>://</a:t>
            </a:r>
            <a:r>
              <a:rPr lang="it-IT" sz="1000" smtClean="0">
                <a:hlinkClick r:id="rId2"/>
              </a:rPr>
              <a:t>cs.wikipedia.org/wiki/Vltava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2005 [cit. 2011-04-17]. Labe. Dostupné z WWW: </a:t>
            </a: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</a:t>
            </a:r>
            <a:r>
              <a:rPr lang="cs-CZ" sz="1000" dirty="0" smtClean="0">
                <a:hlinkClick r:id="rId3"/>
              </a:rPr>
              <a:t>cs.wikipedia.org/wiki/Labe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2005 [cit. 2011-04-17]. Odra. Dostupné z WWW: </a:t>
            </a:r>
            <a:r>
              <a:rPr lang="cs-CZ" sz="1000" dirty="0" smtClean="0">
                <a:hlinkClick r:id="rId4"/>
              </a:rPr>
              <a:t>http</a:t>
            </a:r>
            <a:r>
              <a:rPr lang="cs-CZ" sz="1000" dirty="0">
                <a:hlinkClick r:id="rId4"/>
              </a:rPr>
              <a:t>://</a:t>
            </a:r>
            <a:r>
              <a:rPr lang="cs-CZ" sz="1000" dirty="0" smtClean="0">
                <a:hlinkClick r:id="rId4"/>
              </a:rPr>
              <a:t>cs.wikipedia.org/wiki/Odra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2005 [cit. 2011-04-17]. Lužnice. Dostupné z WWW: </a:t>
            </a:r>
            <a:r>
              <a:rPr lang="cs-CZ" sz="1000" dirty="0" smtClean="0">
                <a:hlinkClick r:id="rId5"/>
              </a:rPr>
              <a:t>http</a:t>
            </a:r>
            <a:r>
              <a:rPr lang="cs-CZ" sz="1000" dirty="0">
                <a:hlinkClick r:id="rId5"/>
              </a:rPr>
              <a:t>://</a:t>
            </a:r>
            <a:r>
              <a:rPr lang="cs-CZ" sz="1000" dirty="0" smtClean="0">
                <a:hlinkClick r:id="rId5"/>
              </a:rPr>
              <a:t>cs.wikipedia.org/wiki/Lu%C5%BEnice</a:t>
            </a:r>
            <a:endParaRPr lang="cs-CZ" sz="1000" dirty="0" smtClean="0"/>
          </a:p>
          <a:p>
            <a:pPr marL="0" indent="0">
              <a:buNone/>
            </a:pPr>
            <a:r>
              <a:rPr lang="it-IT" sz="1000" i="1" dirty="0"/>
              <a:t>Wikipedie</a:t>
            </a:r>
            <a:r>
              <a:rPr lang="it-IT" sz="1000" dirty="0"/>
              <a:t> [online]. 2005 [cit. 2011-04-22]. Morava. Dostupné z WWW: </a:t>
            </a:r>
            <a:r>
              <a:rPr lang="it-IT" sz="1000" dirty="0" smtClean="0">
                <a:hlinkClick r:id="rId6"/>
              </a:rPr>
              <a:t>http</a:t>
            </a:r>
            <a:r>
              <a:rPr lang="it-IT" sz="1000" dirty="0">
                <a:hlinkClick r:id="rId6"/>
              </a:rPr>
              <a:t>://cs.wikipedia.org/wiki/Morava_%</a:t>
            </a:r>
            <a:r>
              <a:rPr lang="it-IT" sz="1000" dirty="0" smtClean="0">
                <a:hlinkClick r:id="rId6"/>
              </a:rPr>
              <a:t>28%C5%99eka%29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165304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46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367</Words>
  <Application>Microsoft Office PowerPoint</Application>
  <PresentationFormat>Předvádění na obrazovce (4:3)</PresentationFormat>
  <Paragraphs>129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škola, Hořice, Husova 11 VY_32_INOVACE 2_83 </vt:lpstr>
      <vt:lpstr>Prezentace aplikace PowerPoint</vt:lpstr>
      <vt:lpstr>Řeky</vt:lpstr>
      <vt:lpstr>Řeky - kontrola </vt:lpstr>
      <vt:lpstr>Hory</vt:lpstr>
      <vt:lpstr>Hory - kontrola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Martin Králík</cp:lastModifiedBy>
  <cp:revision>20</cp:revision>
  <dcterms:created xsi:type="dcterms:W3CDTF">2011-04-16T15:12:26Z</dcterms:created>
  <dcterms:modified xsi:type="dcterms:W3CDTF">2012-03-19T14:48:42Z</dcterms:modified>
</cp:coreProperties>
</file>