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23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VY_32_INOVACE_Fashion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VY_32_INOVACE_Fashion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12" Type="http://schemas.openxmlformats.org/officeDocument/2006/relationships/image" Target="../media/image14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wmf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utterstock.com/pic.mhtml?id=32996728" TargetMode="External"/><Relationship Id="rId2" Type="http://schemas.openxmlformats.org/officeDocument/2006/relationships/hyperlink" Target="http://www.shutterstock.com/pic.mhtml?language=en&amp;id=12068435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hutterstock.com/pic-37571350/stock-vector-a-pair-of-colored-tracksuits.html?src=7fYLvPQjca7D3FIcDUNGDg-1-35" TargetMode="External"/><Relationship Id="rId4" Type="http://schemas.openxmlformats.org/officeDocument/2006/relationships/hyperlink" Target="http://www.shutterstock.com/pic-77498338/stock-photo-swim-trunks-isolated-on-white.html?src=gUssACw-ytHuTGda9wMqig-1-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1321204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12776"/>
            <a:ext cx="7408333" cy="4713387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9.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</a:t>
            </a:r>
            <a:r>
              <a:rPr lang="cs-CZ" dirty="0" smtClean="0"/>
              <a:t>20 </a:t>
            </a:r>
            <a:r>
              <a:rPr lang="cs-CZ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</a:t>
            </a:r>
            <a:r>
              <a:rPr lang="cs-CZ" dirty="0" smtClean="0"/>
              <a:t>materiál </a:t>
            </a:r>
            <a:r>
              <a:rPr lang="cs-CZ" dirty="0"/>
              <a:t>slouží k procvičení slovní zásoby z oblasti </a:t>
            </a:r>
            <a:r>
              <a:rPr lang="cs-CZ" dirty="0" err="1" smtClean="0"/>
              <a:t>Fashion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3 – podle nápověd žáci doplní různé druhy oblečení, šipkou dolů či kliknutím se zobrazí správná odpověď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Snímky č. 4, 5, 6, 7 -  zachycují různé druhy oblečení a doplňky. </a:t>
            </a:r>
            <a:r>
              <a:rPr lang="cs-CZ" dirty="0"/>
              <a:t>P</a:t>
            </a:r>
            <a:r>
              <a:rPr lang="cs-CZ" dirty="0" smtClean="0"/>
              <a:t>ři kliknutí na černý rámeček, kde jsou napsané příležitosti pro daný typ oblečení, se zobrazí jeden kus oblečení, při dalším kliknutí se pod obrázkem zobrazí psaná podoba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nča\AppData\Local\Microsoft\Windows\Temporary Internet Files\Content.IE5\OHDFLDQD\MC90031862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4257"/>
            <a:ext cx="5904656" cy="613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772816"/>
            <a:ext cx="8784976" cy="4104456"/>
          </a:xfrm>
        </p:spPr>
        <p:txBody>
          <a:bodyPr>
            <a:normAutofit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formal</a:t>
            </a:r>
            <a:r>
              <a:rPr lang="cs-CZ" dirty="0" smtClean="0"/>
              <a:t> meeting,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some</a:t>
            </a:r>
            <a:r>
              <a:rPr lang="cs-CZ" dirty="0" smtClean="0"/>
              <a:t> garden party, meeting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to do shopping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do sport,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extra </a:t>
            </a:r>
            <a:r>
              <a:rPr lang="cs-CZ" dirty="0" err="1" smtClean="0"/>
              <a:t>stuffs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Clothing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for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various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occasion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08762" y="1780162"/>
            <a:ext cx="252028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FORMAL DRESS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563888" y="3068960"/>
            <a:ext cx="252028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LEISURE CLOTHING</a:t>
            </a:r>
            <a:endParaRPr lang="cs-CZ" sz="2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644008" y="3861048"/>
            <a:ext cx="252028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SPORTY CLOTHING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616557" y="5157192"/>
            <a:ext cx="252028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FASHION ACCESSORIES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FORMAL DRESS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012160" y="2494820"/>
            <a:ext cx="2448272" cy="15121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Wedding</a:t>
            </a:r>
            <a:r>
              <a:rPr lang="cs-CZ" sz="2400" dirty="0" smtClean="0"/>
              <a:t>, </a:t>
            </a:r>
            <a:r>
              <a:rPr lang="cs-CZ" sz="2400" dirty="0" err="1" smtClean="0"/>
              <a:t>funeral</a:t>
            </a:r>
            <a:r>
              <a:rPr lang="cs-CZ" sz="2400" dirty="0" smtClean="0"/>
              <a:t>, </a:t>
            </a:r>
            <a:r>
              <a:rPr lang="cs-CZ" sz="2400" dirty="0" err="1" smtClean="0"/>
              <a:t>graduation</a:t>
            </a:r>
            <a:r>
              <a:rPr lang="cs-CZ" sz="2400" dirty="0" smtClean="0"/>
              <a:t>, </a:t>
            </a:r>
            <a:r>
              <a:rPr lang="cs-CZ" sz="2400" dirty="0" err="1" smtClean="0"/>
              <a:t>ball</a:t>
            </a:r>
            <a:r>
              <a:rPr lang="cs-CZ" sz="2400" dirty="0" smtClean="0"/>
              <a:t>, </a:t>
            </a:r>
            <a:r>
              <a:rPr lang="cs-CZ" sz="2400" dirty="0" err="1" smtClean="0"/>
              <a:t>state</a:t>
            </a:r>
            <a:r>
              <a:rPr lang="cs-CZ" sz="2400" dirty="0" smtClean="0"/>
              <a:t> </a:t>
            </a:r>
            <a:r>
              <a:rPr lang="cs-CZ" sz="2400" dirty="0" err="1" smtClean="0"/>
              <a:t>exam</a:t>
            </a:r>
            <a:r>
              <a:rPr lang="cs-CZ" sz="2400" dirty="0" smtClean="0"/>
              <a:t>…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39552" y="5589240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Dress</a:t>
            </a:r>
            <a:endParaRPr lang="cs-CZ" sz="2400" dirty="0"/>
          </a:p>
        </p:txBody>
      </p:sp>
      <p:pic>
        <p:nvPicPr>
          <p:cNvPr id="2050" name="Picture 2" descr="C:\Users\Janča\AppData\Local\Microsoft\Windows\Temporary Internet Files\Content.IE5\RGEF979E\MC9003205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1800200" cy="256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39552" y="5589240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Wedding</a:t>
            </a:r>
            <a:r>
              <a:rPr lang="cs-CZ" sz="2400" dirty="0" smtClean="0"/>
              <a:t> </a:t>
            </a:r>
            <a:r>
              <a:rPr lang="cs-CZ" sz="2400" dirty="0" err="1" smtClean="0"/>
              <a:t>dress</a:t>
            </a:r>
            <a:endParaRPr lang="cs-CZ" sz="2400" dirty="0"/>
          </a:p>
        </p:txBody>
      </p:sp>
      <p:pic>
        <p:nvPicPr>
          <p:cNvPr id="2051" name="Picture 3" descr="C:\Users\Janča\AppData\Local\Microsoft\Windows\Temporary Internet Files\Content.IE5\PYYG0UWK\MP9004311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1800200" cy="245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ča\AppData\Local\Microsoft\Windows\Temporary Internet Files\Content.IE5\JDBVPEFG\MC900411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009" y="1721357"/>
            <a:ext cx="1808783" cy="255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539552" y="5589240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Suit</a:t>
            </a:r>
            <a:endParaRPr lang="cs-CZ" sz="2400" dirty="0"/>
          </a:p>
        </p:txBody>
      </p:sp>
      <p:pic>
        <p:nvPicPr>
          <p:cNvPr id="2053" name="Picture 5" descr="C:\Users\Janča\AppData\Local\Microsoft\Windows\Temporary Internet Files\Content.IE5\JDBVPEFG\MC900113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845" y="2035532"/>
            <a:ext cx="2015408" cy="1929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530641" y="5589240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Skirt</a:t>
            </a:r>
            <a:endParaRPr lang="cs-CZ" sz="2400" dirty="0"/>
          </a:p>
        </p:txBody>
      </p:sp>
      <p:pic>
        <p:nvPicPr>
          <p:cNvPr id="2054" name="Picture 6" descr="C:\Users\Janča\AppData\Local\Microsoft\Windows\Temporary Internet Files\Content.IE5\PYYG0UWK\MC9003825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310" y="1481719"/>
            <a:ext cx="1997968" cy="2797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530641" y="5589240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Coat</a:t>
            </a:r>
            <a:endParaRPr lang="cs-CZ" sz="2400" dirty="0"/>
          </a:p>
        </p:txBody>
      </p:sp>
      <p:pic>
        <p:nvPicPr>
          <p:cNvPr id="2055" name="Picture 7" descr="C:\Users\Janča\AppData\Local\Microsoft\Windows\Temporary Internet Files\Content.IE5\PYYG0UWK\MC9003571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009" y="1393870"/>
            <a:ext cx="1947269" cy="280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aoblený obdélník 15"/>
          <p:cNvSpPr/>
          <p:nvPr/>
        </p:nvSpPr>
        <p:spPr>
          <a:xfrm>
            <a:off x="540018" y="5587083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Shawl</a:t>
            </a:r>
            <a:endParaRPr lang="cs-CZ" sz="2400" dirty="0"/>
          </a:p>
        </p:txBody>
      </p:sp>
      <p:pic>
        <p:nvPicPr>
          <p:cNvPr id="2059" name="Picture 11" descr="C:\Users\Janča\AppData\Local\Microsoft\Windows\Temporary Internet Files\Content.IE5\JDBVPEFG\MC900428255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93" y="1966559"/>
            <a:ext cx="3161300" cy="175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aoblený obdélník 20"/>
          <p:cNvSpPr/>
          <p:nvPr/>
        </p:nvSpPr>
        <p:spPr>
          <a:xfrm>
            <a:off x="678038" y="56043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Hat</a:t>
            </a:r>
            <a:endParaRPr lang="cs-CZ" sz="2400" dirty="0"/>
          </a:p>
        </p:txBody>
      </p:sp>
      <p:pic>
        <p:nvPicPr>
          <p:cNvPr id="2060" name="Picture 12" descr="C:\Users\Janča\AppData\Local\Microsoft\Windows\Temporary Internet Files\Content.IE5\OHDFLDQD\MC900424022[1].wm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310" y="1416731"/>
            <a:ext cx="1800595" cy="2810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Zaoblený obdélník 22"/>
          <p:cNvSpPr/>
          <p:nvPr/>
        </p:nvSpPr>
        <p:spPr>
          <a:xfrm>
            <a:off x="571899" y="56043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Gloves</a:t>
            </a:r>
            <a:endParaRPr lang="cs-CZ" sz="2400" dirty="0"/>
          </a:p>
        </p:txBody>
      </p:sp>
      <p:pic>
        <p:nvPicPr>
          <p:cNvPr id="2061" name="Picture 13" descr="C:\Users\Janča\AppData\Local\Microsoft\Windows\Temporary Internet Files\Content.IE5\PYYG0UWK\MC9003122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310" y="2035532"/>
            <a:ext cx="1939255" cy="228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 24"/>
          <p:cNvSpPr/>
          <p:nvPr/>
        </p:nvSpPr>
        <p:spPr>
          <a:xfrm>
            <a:off x="647564" y="5587083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Heel</a:t>
            </a:r>
            <a:r>
              <a:rPr lang="cs-CZ" sz="2400" dirty="0" smtClean="0"/>
              <a:t> </a:t>
            </a:r>
            <a:r>
              <a:rPr lang="cs-CZ" sz="2400" dirty="0" err="1" smtClean="0"/>
              <a:t>shoes</a:t>
            </a:r>
            <a:endParaRPr lang="cs-CZ" sz="2400" dirty="0"/>
          </a:p>
        </p:txBody>
      </p:sp>
      <p:pic>
        <p:nvPicPr>
          <p:cNvPr id="26" name="Picture 10" descr="Vintage woman dressing nylon stockings - stock photo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95" y="1772816"/>
            <a:ext cx="3473482" cy="246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oblený obdélník 26"/>
          <p:cNvSpPr/>
          <p:nvPr/>
        </p:nvSpPr>
        <p:spPr>
          <a:xfrm>
            <a:off x="619944" y="5606954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Nylons</a:t>
            </a:r>
            <a:endParaRPr lang="cs-CZ" sz="2400" dirty="0"/>
          </a:p>
        </p:txBody>
      </p:sp>
      <p:pic>
        <p:nvPicPr>
          <p:cNvPr id="2062" name="Picture 14" descr="C:\Users\Janča\AppData\Local\Microsoft\Windows\Temporary Internet Files\Content.IE5\RGEF979E\MC90044132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009" y="157872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aoblený obdélník 28"/>
          <p:cNvSpPr/>
          <p:nvPr/>
        </p:nvSpPr>
        <p:spPr>
          <a:xfrm>
            <a:off x="618108" y="5596993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59977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2" grpId="0" animBg="1"/>
      <p:bldP spid="14" grpId="0" animBg="1"/>
      <p:bldP spid="16" grpId="0" animBg="1"/>
      <p:bldP spid="21" grpId="0" animBg="1"/>
      <p:bldP spid="23" grpId="0" animBg="1"/>
      <p:bldP spid="25" grpId="0" animBg="1"/>
      <p:bldP spid="27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LEISURE CLOTHING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3074" name="Picture 2" descr="C:\Users\Janča\AppData\Local\Microsoft\Windows\Temporary Internet Files\Content.IE5\RGEF979E\MC900113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141051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6012160" y="2494820"/>
            <a:ext cx="2448272" cy="15121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Meeting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friends</a:t>
            </a:r>
            <a:r>
              <a:rPr lang="cs-CZ" sz="2400" dirty="0" smtClean="0"/>
              <a:t>, shopping, </a:t>
            </a:r>
            <a:r>
              <a:rPr lang="cs-CZ" sz="2400" dirty="0" err="1" smtClean="0"/>
              <a:t>traveling</a:t>
            </a:r>
            <a:r>
              <a:rPr lang="cs-CZ" sz="2400" dirty="0" smtClean="0"/>
              <a:t>…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842272" y="5606954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Trousers</a:t>
            </a:r>
            <a:endParaRPr lang="cs-CZ" sz="2400" dirty="0"/>
          </a:p>
        </p:txBody>
      </p:sp>
      <p:pic>
        <p:nvPicPr>
          <p:cNvPr id="3075" name="Picture 3" descr="C:\Users\Janča\AppData\Local\Microsoft\Windows\Temporary Internet Files\Content.IE5\PYYG0UWK\MC900113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13" y="1412776"/>
            <a:ext cx="2546597" cy="273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872777" y="5606954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T-</a:t>
            </a:r>
            <a:r>
              <a:rPr lang="cs-CZ" sz="2400" dirty="0" err="1" smtClean="0"/>
              <a:t>shirt</a:t>
            </a:r>
            <a:endParaRPr lang="cs-CZ" sz="2400" dirty="0"/>
          </a:p>
        </p:txBody>
      </p:sp>
      <p:pic>
        <p:nvPicPr>
          <p:cNvPr id="3076" name="Picture 4" descr="C:\Users\Janča\AppData\Local\Microsoft\Windows\Temporary Internet Files\Content.IE5\JDBVPEFG\MC9003711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770" y="1556792"/>
            <a:ext cx="2818083" cy="264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691591" y="5606954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Shirts</a:t>
            </a:r>
            <a:endParaRPr lang="cs-CZ" sz="2400" dirty="0"/>
          </a:p>
        </p:txBody>
      </p:sp>
      <p:pic>
        <p:nvPicPr>
          <p:cNvPr id="3077" name="Picture 5" descr="C:\Users\Janča\AppData\Local\Microsoft\Windows\Temporary Internet Files\Content.IE5\JDBVPEFG\MC9002329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724" y="1401114"/>
            <a:ext cx="2688957" cy="264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772344" y="5606954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Jacket</a:t>
            </a:r>
            <a:endParaRPr lang="cs-CZ" sz="2400" dirty="0"/>
          </a:p>
        </p:txBody>
      </p:sp>
      <p:pic>
        <p:nvPicPr>
          <p:cNvPr id="3078" name="Picture 6" descr="C:\Users\Janča\AppData\Local\Microsoft\Windows\Temporary Internet Files\Content.IE5\JDBVPEFG\MC9002329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724" y="1556792"/>
            <a:ext cx="2421091" cy="243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aoblený obdélník 15"/>
          <p:cNvSpPr/>
          <p:nvPr/>
        </p:nvSpPr>
        <p:spPr>
          <a:xfrm>
            <a:off x="842272" y="5599114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Jeans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3079" name="Picture 7" descr="C:\Users\Janča\AppData\Local\Microsoft\Windows\Temporary Internet Files\Content.IE5\RGEF979E\MC9002394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370" y="1682751"/>
            <a:ext cx="1651486" cy="262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Zaoblený obdélník 17"/>
          <p:cNvSpPr/>
          <p:nvPr/>
        </p:nvSpPr>
        <p:spPr>
          <a:xfrm>
            <a:off x="772344" y="5627641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Socks</a:t>
            </a:r>
            <a:endParaRPr lang="cs-CZ" sz="2400" dirty="0"/>
          </a:p>
        </p:txBody>
      </p:sp>
      <p:pic>
        <p:nvPicPr>
          <p:cNvPr id="3080" name="Picture 8" descr="C:\Users\Janča\AppData\Local\Microsoft\Windows\Temporary Internet Files\Content.IE5\JDBVPEFG\MC9003601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921" y="1706951"/>
            <a:ext cx="2264696" cy="2294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811640" y="5606954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Poncho</a:t>
            </a:r>
            <a:endParaRPr lang="cs-CZ" sz="2400" dirty="0"/>
          </a:p>
        </p:txBody>
      </p:sp>
      <p:pic>
        <p:nvPicPr>
          <p:cNvPr id="3081" name="Picture 9" descr="C:\Users\Janča\AppData\Local\Microsoft\Windows\Temporary Internet Files\Content.IE5\OHDFLDQD\MC9002329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272" y="1616933"/>
            <a:ext cx="3215681" cy="236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Zaoblený obdélník 21"/>
          <p:cNvSpPr/>
          <p:nvPr/>
        </p:nvSpPr>
        <p:spPr>
          <a:xfrm>
            <a:off x="772344" y="5627641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Jumper</a:t>
            </a:r>
            <a:endParaRPr lang="cs-CZ" sz="2400" dirty="0"/>
          </a:p>
        </p:txBody>
      </p:sp>
      <p:pic>
        <p:nvPicPr>
          <p:cNvPr id="3082" name="Picture 10" descr="C:\Users\Janča\AppData\Local\Microsoft\Windows\Temporary Internet Files\Content.IE5\JDBVPEFG\MC90039623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24046"/>
            <a:ext cx="1694247" cy="175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Zaoblený obdélník 23"/>
          <p:cNvSpPr/>
          <p:nvPr/>
        </p:nvSpPr>
        <p:spPr>
          <a:xfrm>
            <a:off x="793639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Underpants</a:t>
            </a:r>
            <a:r>
              <a:rPr lang="cs-CZ" sz="2400" dirty="0" smtClean="0"/>
              <a:t> / </a:t>
            </a:r>
            <a:r>
              <a:rPr lang="cs-CZ" sz="2400" dirty="0" err="1" smtClean="0"/>
              <a:t>knickers</a:t>
            </a:r>
            <a:endParaRPr lang="cs-CZ" sz="2400" dirty="0"/>
          </a:p>
        </p:txBody>
      </p:sp>
      <p:pic>
        <p:nvPicPr>
          <p:cNvPr id="3083" name="Picture 11" descr="C:\Users\Janča\AppData\Local\Microsoft\Windows\Temporary Internet Files\Content.IE5\RGEF979E\MC90035490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212" y="1764569"/>
            <a:ext cx="2180635" cy="2219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Zaoblený obdélník 25"/>
          <p:cNvSpPr/>
          <p:nvPr/>
        </p:nvSpPr>
        <p:spPr>
          <a:xfrm>
            <a:off x="724899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Vest</a:t>
            </a:r>
            <a:endParaRPr lang="cs-CZ" sz="2400" dirty="0"/>
          </a:p>
        </p:txBody>
      </p:sp>
      <p:pic>
        <p:nvPicPr>
          <p:cNvPr id="3084" name="Picture 12" descr="C:\Users\Janča\AppData\Local\Microsoft\Windows\Temporary Internet Files\Content.IE5\JDBVPEFG\MC90030522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280" y="2010608"/>
            <a:ext cx="2489968" cy="1972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Zaoblený obdélník 27"/>
          <p:cNvSpPr/>
          <p:nvPr/>
        </p:nvSpPr>
        <p:spPr>
          <a:xfrm>
            <a:off x="772344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Boots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93441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4" grpId="0" animBg="1"/>
      <p:bldP spid="16" grpId="0" animBg="1"/>
      <p:bldP spid="18" grpId="0" animBg="1"/>
      <p:bldP spid="20" grpId="0" animBg="1"/>
      <p:bldP spid="22" grpId="0" animBg="1"/>
      <p:bldP spid="24" grpId="0" animBg="1"/>
      <p:bldP spid="26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SPORTY CLOTHING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012160" y="2494820"/>
            <a:ext cx="2448272" cy="15121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Sports</a:t>
            </a:r>
            <a:r>
              <a:rPr lang="cs-CZ" sz="2400" dirty="0" smtClean="0"/>
              <a:t>…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772344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Sweatshirt</a:t>
            </a:r>
            <a:endParaRPr lang="cs-CZ" sz="2400" dirty="0"/>
          </a:p>
        </p:txBody>
      </p:sp>
      <p:pic>
        <p:nvPicPr>
          <p:cNvPr id="4098" name="Picture 2" descr="Man in hooded sweatshirt with zipper in front and back - stock ve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3456384" cy="259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 pair of colored tracksuits - stock vec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3024336" cy="315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827584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Tracksuit</a:t>
            </a:r>
            <a:endParaRPr lang="cs-CZ" sz="2400" dirty="0"/>
          </a:p>
        </p:txBody>
      </p:sp>
      <p:pic>
        <p:nvPicPr>
          <p:cNvPr id="4104" name="Picture 8" descr="Swim Trunks Isolated on White - stock phot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647" y="1803970"/>
            <a:ext cx="2472209" cy="2389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827584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Shorts</a:t>
            </a:r>
            <a:endParaRPr lang="cs-CZ" sz="2400" dirty="0"/>
          </a:p>
        </p:txBody>
      </p:sp>
      <p:pic>
        <p:nvPicPr>
          <p:cNvPr id="4105" name="Picture 9" descr="C:\Users\Janča\AppData\Local\Microsoft\Windows\Temporary Internet Files\Content.IE5\RGEF979E\MC9004400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647" y="2281348"/>
            <a:ext cx="2466093" cy="1698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827584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Sneakers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516065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Fashion</a:t>
            </a:r>
            <a:r>
              <a:rPr lang="cs-CZ" dirty="0" smtClean="0"/>
              <a:t> </a:t>
            </a:r>
            <a:r>
              <a:rPr lang="cs-CZ" smtClean="0"/>
              <a:t>accessories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012160" y="2494820"/>
            <a:ext cx="2448272" cy="15121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want</a:t>
            </a:r>
            <a:r>
              <a:rPr lang="cs-CZ" sz="2400" dirty="0" smtClean="0"/>
              <a:t> to make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outfit</a:t>
            </a:r>
            <a:r>
              <a:rPr lang="cs-CZ" sz="2400" dirty="0" smtClean="0"/>
              <a:t> </a:t>
            </a:r>
            <a:r>
              <a:rPr lang="cs-CZ" sz="2400" dirty="0" err="1" smtClean="0"/>
              <a:t>complete</a:t>
            </a:r>
            <a:r>
              <a:rPr lang="cs-CZ" sz="2400" dirty="0" smtClean="0"/>
              <a:t>…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827584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Handbag</a:t>
            </a:r>
            <a:endParaRPr lang="cs-CZ" sz="2400" dirty="0"/>
          </a:p>
        </p:txBody>
      </p:sp>
      <p:pic>
        <p:nvPicPr>
          <p:cNvPr id="5122" name="Picture 2" descr="C:\Users\Janča\AppData\Local\Microsoft\Windows\Temporary Internet Files\Content.IE5\OHDFLDQD\MC900340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08" y="1844824"/>
            <a:ext cx="1868119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ča\AppData\Local\Microsoft\Windows\Temporary Internet Files\Content.IE5\PYYG0UWK\MC900319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532" y="1699568"/>
            <a:ext cx="2486905" cy="211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856251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Jewelry</a:t>
            </a:r>
            <a:endParaRPr lang="cs-CZ" sz="2400" dirty="0"/>
          </a:p>
        </p:txBody>
      </p:sp>
      <p:pic>
        <p:nvPicPr>
          <p:cNvPr id="5124" name="Picture 4" descr="C:\Users\Janča\AppData\Local\Microsoft\Windows\Temporary Internet Files\Content.IE5\OHDFLDQD\MC9001133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3431152" cy="225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856717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Strap</a:t>
            </a:r>
            <a:r>
              <a:rPr lang="cs-CZ" sz="2400" dirty="0" smtClean="0"/>
              <a:t> </a:t>
            </a:r>
            <a:r>
              <a:rPr lang="cs-CZ" sz="2400" dirty="0" err="1" smtClean="0"/>
              <a:t>trousers</a:t>
            </a:r>
            <a:endParaRPr lang="cs-CZ" sz="2400" dirty="0"/>
          </a:p>
        </p:txBody>
      </p:sp>
      <p:pic>
        <p:nvPicPr>
          <p:cNvPr id="5125" name="Picture 5" descr="C:\Users\Janča\AppData\Local\Microsoft\Windows\Temporary Internet Files\Content.IE5\RGEF979E\MC9003205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33" y="1905598"/>
            <a:ext cx="3420996" cy="170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856717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Glasses</a:t>
            </a:r>
            <a:endParaRPr lang="cs-CZ" sz="2400" dirty="0"/>
          </a:p>
        </p:txBody>
      </p:sp>
      <p:pic>
        <p:nvPicPr>
          <p:cNvPr id="5127" name="Picture 7" descr="C:\Users\Janča\AppData\Local\Microsoft\Windows\Temporary Internet Files\Content.IE5\OHDFLDQD\MC9003787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2372"/>
            <a:ext cx="3361570" cy="198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 14"/>
          <p:cNvSpPr/>
          <p:nvPr/>
        </p:nvSpPr>
        <p:spPr>
          <a:xfrm>
            <a:off x="884480" y="5658289"/>
            <a:ext cx="2160240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Baseball cap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311534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  <p:bldP spid="12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i="1" u="sng" dirty="0" smtClean="0"/>
              <a:t>Internetové </a:t>
            </a:r>
            <a:r>
              <a:rPr lang="cs-CZ" i="1" u="sng" dirty="0" err="1" smtClean="0"/>
              <a:t>odkazy:</a:t>
            </a:r>
            <a:r>
              <a:rPr lang="cs-CZ" dirty="0" err="1"/>
              <a:t>BECCARRA</a:t>
            </a:r>
            <a:r>
              <a:rPr lang="cs-CZ" dirty="0"/>
              <a:t>. </a:t>
            </a:r>
            <a:r>
              <a:rPr lang="cs-CZ" i="1" dirty="0"/>
              <a:t>shutterstock.com</a:t>
            </a:r>
            <a:r>
              <a:rPr lang="cs-CZ" dirty="0"/>
              <a:t> [online]. [cit. 29.10.2013].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www.shutterstock.com/pic.mhtml?language=en&amp;id=120684352</a:t>
            </a:r>
            <a:endParaRPr lang="cs-CZ" dirty="0" smtClean="0"/>
          </a:p>
          <a:p>
            <a:r>
              <a:rPr lang="cs-CZ" dirty="0"/>
              <a:t>SJGH. </a:t>
            </a:r>
            <a:r>
              <a:rPr lang="cs-CZ" i="1" dirty="0"/>
              <a:t>shutterstock.com</a:t>
            </a:r>
            <a:r>
              <a:rPr lang="cs-CZ" dirty="0"/>
              <a:t> [online]. [cit. 29.10.2013].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www.shutterstock.com/pic.mhtml?id=32996728</a:t>
            </a:r>
            <a:endParaRPr lang="cs-CZ" dirty="0" smtClean="0"/>
          </a:p>
          <a:p>
            <a:r>
              <a:rPr lang="cs-CZ" dirty="0"/>
              <a:t>CHIYACAT. </a:t>
            </a:r>
            <a:r>
              <a:rPr lang="cs-CZ" i="1" dirty="0"/>
              <a:t>shutterstock.com</a:t>
            </a:r>
            <a:r>
              <a:rPr lang="cs-CZ" dirty="0"/>
              <a:t> [online]. [cit. 29.10.2013].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www.shutterstock.com/pic-77498338/stock-photo-swim-trunks-isolated-on-white.html?src=gUssACw-ytHuTGda9wMqig-1-85</a:t>
            </a:r>
            <a:endParaRPr lang="cs-CZ" dirty="0" smtClean="0"/>
          </a:p>
          <a:p>
            <a:r>
              <a:rPr lang="cs-CZ" dirty="0"/>
              <a:t>JULY STORE. </a:t>
            </a:r>
            <a:r>
              <a:rPr lang="cs-CZ" i="1" dirty="0"/>
              <a:t>shutterstock.com</a:t>
            </a:r>
            <a:r>
              <a:rPr lang="cs-CZ" dirty="0"/>
              <a:t> [online]. [cit. 29.10.2013].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www.shutterstock.com/pic-37571350/stock-vector-a-pair-of-colored-tracksuits.html?src=7fYLvPQjca7D3FIcDUNGDg-1-35</a:t>
            </a:r>
            <a:endParaRPr lang="cs-CZ" dirty="0" smtClean="0"/>
          </a:p>
          <a:p>
            <a:r>
              <a:rPr lang="cs-CZ" i="1" u="sng" dirty="0" smtClean="0"/>
              <a:t>Galerie </a:t>
            </a:r>
            <a:r>
              <a:rPr lang="cs-CZ" i="1" u="sng" dirty="0" err="1" smtClean="0"/>
              <a:t>microsoft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office</a:t>
            </a:r>
            <a:r>
              <a:rPr lang="cs-CZ" i="1" u="sng" smtClean="0"/>
              <a:t> – www.office.microsoft.com</a:t>
            </a:r>
            <a:endParaRPr lang="cs-CZ" i="1" u="sng" dirty="0" smtClean="0"/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385</TotalTime>
  <Words>285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 Clothing for various occasion</vt:lpstr>
      <vt:lpstr>FORMAL DRESS</vt:lpstr>
      <vt:lpstr>LEISURE CLOTHING</vt:lpstr>
      <vt:lpstr>SPORTY CLOTHING</vt:lpstr>
      <vt:lpstr>Fashion accessories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40</cp:revision>
  <dcterms:created xsi:type="dcterms:W3CDTF">2013-05-10T12:01:16Z</dcterms:created>
  <dcterms:modified xsi:type="dcterms:W3CDTF">2013-11-28T16:29:01Z</dcterms:modified>
</cp:coreProperties>
</file>